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32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7141-2F26-4399-B07C-518F0AD3AA59}" type="datetimeFigureOut">
              <a:rPr lang="en-US" smtClean="0"/>
              <a:pPr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606F-05E7-48BD-BBA0-914C3D942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ENRIO graphic">
            <a:extLst>
              <a:ext uri="{FF2B5EF4-FFF2-40B4-BE49-F238E27FC236}">
                <a16:creationId xmlns:a16="http://schemas.microsoft.com/office/drawing/2014/main" id="{8EEDF9B7-60A1-5C49-A7AF-20DC88A5E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6858000" cy="9144000"/>
            <a:chOff x="7142222" y="0"/>
            <a:chExt cx="5049779" cy="6858000"/>
          </a:xfrm>
        </p:grpSpPr>
        <p:sp>
          <p:nvSpPr>
            <p:cNvPr id="6" name="Suorakulmio 8">
              <a:extLst>
                <a:ext uri="{FF2B5EF4-FFF2-40B4-BE49-F238E27FC236}">
                  <a16:creationId xmlns:a16="http://schemas.microsoft.com/office/drawing/2014/main" id="{DAB6208C-1844-1B4E-AC0C-422E8CEC0993}"/>
                </a:ext>
              </a:extLst>
            </p:cNvPr>
            <p:cNvSpPr/>
            <p:nvPr/>
          </p:nvSpPr>
          <p:spPr>
            <a:xfrm>
              <a:off x="9749119" y="5801710"/>
              <a:ext cx="2442882" cy="1056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7">
              <a:extLst>
                <a:ext uri="{FF2B5EF4-FFF2-40B4-BE49-F238E27FC236}">
                  <a16:creationId xmlns:a16="http://schemas.microsoft.com/office/drawing/2014/main" id="{50DAAAB4-26E5-0E41-A07D-5BBE040E45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107" r="58860" b="22107"/>
            <a:stretch/>
          </p:blipFill>
          <p:spPr>
            <a:xfrm>
              <a:off x="7142222" y="0"/>
              <a:ext cx="5049778" cy="6858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NRIO logo" descr="ENRIO 2021 logo">
            <a:extLst>
              <a:ext uri="{FF2B5EF4-FFF2-40B4-BE49-F238E27FC236}">
                <a16:creationId xmlns:a16="http://schemas.microsoft.com/office/drawing/2014/main" id="{63A952D9-542F-F349-948E-76845C50191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221894"/>
            <a:ext cx="1526666" cy="922106"/>
          </a:xfrm>
          <a:prstGeom prst="rect">
            <a:avLst/>
          </a:prstGeom>
        </p:spPr>
      </p:pic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0" y="133937"/>
            <a:ext cx="6858000" cy="17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250" tIns="113125" rIns="226250" bIns="113125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My poster’s exciting title here</a:t>
            </a:r>
          </a:p>
          <a:p>
            <a:pPr algn="ctr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alibri Light" pitchFamily="34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Author1 name,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 Author2 name,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 …</a:t>
            </a:r>
          </a:p>
          <a:p>
            <a:pPr algn="ctr"/>
            <a:endParaRPr lang="en-US" sz="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alibri Light" pitchFamily="34" charset="0"/>
            </a:endParaRPr>
          </a:p>
          <a:p>
            <a:pPr algn="ctr"/>
            <a:r>
              <a:rPr lang="en-US" sz="16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1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 Affiliation of Author 1</a:t>
            </a:r>
          </a:p>
          <a:p>
            <a:pPr algn="ctr"/>
            <a:r>
              <a:rPr lang="en-US" sz="16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2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itchFamily="34" charset="0"/>
              </a:rPr>
              <a:t> Affiliation of Author 2</a:t>
            </a:r>
            <a:endParaRPr lang="el-GR" sz="16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alibri Light" pitchFamily="34" charset="0"/>
            </a:endParaRPr>
          </a:p>
        </p:txBody>
      </p:sp>
      <p:sp>
        <p:nvSpPr>
          <p:cNvPr id="11" name="9 - Ορθογώνιο"/>
          <p:cNvSpPr>
            <a:spLocks noChangeArrowheads="1"/>
          </p:cNvSpPr>
          <p:nvPr/>
        </p:nvSpPr>
        <p:spPr bwMode="auto">
          <a:xfrm>
            <a:off x="1600200" y="8332253"/>
            <a:ext cx="5257800" cy="65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250" tIns="113125" rIns="226250" bIns="113125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 pitchFamily="34" charset="0"/>
              </a:rPr>
              <a:t>Acknowledgements: </a:t>
            </a:r>
            <a:r>
              <a:rPr lang="en-US" sz="1200" dirty="0" err="1"/>
              <a:t>Lorem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posuere</a:t>
            </a:r>
            <a:r>
              <a:rPr lang="en-US" sz="1200" dirty="0"/>
              <a:t> </a:t>
            </a:r>
            <a:r>
              <a:rPr lang="en-US" sz="1200" dirty="0" err="1"/>
              <a:t>eros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gravida</a:t>
            </a:r>
            <a:r>
              <a:rPr lang="en-US" sz="1200" dirty="0"/>
              <a:t> </a:t>
            </a:r>
            <a:r>
              <a:rPr lang="en-US" sz="1200" dirty="0" err="1"/>
              <a:t>augue</a:t>
            </a:r>
            <a:r>
              <a:rPr lang="en-US" sz="1200" dirty="0"/>
              <a:t>.</a:t>
            </a:r>
            <a:endParaRPr lang="el-GR" sz="1200" dirty="0">
              <a:solidFill>
                <a:schemeClr val="tx1">
                  <a:lumMod val="75000"/>
                  <a:lumOff val="25000"/>
                </a:schemeClr>
              </a:solidFill>
              <a:cs typeface="Calibri Ligh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024" y="2133600"/>
            <a:ext cx="3276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itchFamily="34" charset="0"/>
                <a:cs typeface="Calibri Light" pitchFamily="34" charset="0"/>
              </a:rPr>
              <a:t>ABSTRACT</a:t>
            </a:r>
          </a:p>
          <a:p>
            <a:pPr algn="just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ac. Integer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Etiam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porttitor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vitae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varius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cursus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porttitor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massa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magna.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Calibri Ligh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97624" y="3801070"/>
            <a:ext cx="3276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itchFamily="34" charset="0"/>
                <a:cs typeface="Calibri Light" pitchFamily="34" charset="0"/>
              </a:rPr>
              <a:t>METHODOLOGY</a:t>
            </a:r>
          </a:p>
          <a:p>
            <a:pPr algn="just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ac. Integer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Calibri Light" pitchFamily="34" charset="0"/>
            </a:endParaRPr>
          </a:p>
        </p:txBody>
      </p:sp>
      <p:pic>
        <p:nvPicPr>
          <p:cNvPr id="11266" name="Picture 2" descr="yellow and black string ligh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824" y="4050506"/>
            <a:ext cx="2667000" cy="1779157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5683624" y="2392977"/>
            <a:ext cx="1098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libero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efficitur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Calibri Light" pitchFamily="34" charset="0"/>
            </a:endParaRPr>
          </a:p>
        </p:txBody>
      </p:sp>
      <p:pic>
        <p:nvPicPr>
          <p:cNvPr id="11268" name="Picture 4" descr="brown and white concrete build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0317" y="4964906"/>
            <a:ext cx="1383157" cy="207486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28600" y="5943600"/>
            <a:ext cx="300317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itchFamily="34" charset="0"/>
                <a:cs typeface="Calibri Light" pitchFamily="34" charset="0"/>
              </a:rPr>
              <a:t>RECOMMENDATIONS</a:t>
            </a:r>
          </a:p>
          <a:p>
            <a:pPr indent="174625" algn="just">
              <a:buFont typeface="Arial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indent="174625" algn="just">
              <a:buFont typeface="Arial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eros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ac. </a:t>
            </a:r>
          </a:p>
          <a:p>
            <a:pPr indent="174625" algn="just">
              <a:buFont typeface="Arial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Integer ac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lobo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urna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indent="174625" algn="just">
              <a:buFont typeface="Arial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porttitor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massa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indent="174625" algn="just">
              <a:buFont typeface="Arial" pitchFamily="34" charset="0"/>
              <a:buChar char="•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magna.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Calibri Light" pitchFamily="34" charset="0"/>
            </a:endParaRPr>
          </a:p>
        </p:txBody>
      </p:sp>
      <p:pic>
        <p:nvPicPr>
          <p:cNvPr id="11270" name="Picture 6" descr="question mark neon sign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2424" y="2374106"/>
            <a:ext cx="1905000" cy="1270825"/>
          </a:xfrm>
          <a:prstGeom prst="rect">
            <a:avLst/>
          </a:prstGeom>
          <a:noFill/>
        </p:spPr>
      </p:pic>
      <p:pic>
        <p:nvPicPr>
          <p:cNvPr id="11272" name="Picture 8" descr="paper on wa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317" y="4952998"/>
            <a:ext cx="1383707" cy="2075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RIO congress poster template" id="{F1A076D2-D117-4B9D-98E5-7259F8DCE76B}" vid="{C66F7436-6F30-41E8-AE21-4CFA9BEF14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213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Panagiotis Kavouras</dc:creator>
  <cp:lastModifiedBy>Anni Sairio</cp:lastModifiedBy>
  <cp:revision>4</cp:revision>
  <dcterms:created xsi:type="dcterms:W3CDTF">2021-05-28T06:12:31Z</dcterms:created>
  <dcterms:modified xsi:type="dcterms:W3CDTF">2021-08-09T10:45:54Z</dcterms:modified>
</cp:coreProperties>
</file>