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321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7141-2F26-4399-B07C-518F0AD3AA59}" type="datetimeFigureOut">
              <a:rPr lang="en-US" smtClean="0"/>
              <a:pPr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606F-05E7-48BD-BBA0-914C3D942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7141-2F26-4399-B07C-518F0AD3AA59}" type="datetimeFigureOut">
              <a:rPr lang="en-US" smtClean="0"/>
              <a:pPr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606F-05E7-48BD-BBA0-914C3D942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7141-2F26-4399-B07C-518F0AD3AA59}" type="datetimeFigureOut">
              <a:rPr lang="en-US" smtClean="0"/>
              <a:pPr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606F-05E7-48BD-BBA0-914C3D942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7141-2F26-4399-B07C-518F0AD3AA59}" type="datetimeFigureOut">
              <a:rPr lang="en-US" smtClean="0"/>
              <a:pPr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606F-05E7-48BD-BBA0-914C3D942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7141-2F26-4399-B07C-518F0AD3AA59}" type="datetimeFigureOut">
              <a:rPr lang="en-US" smtClean="0"/>
              <a:pPr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606F-05E7-48BD-BBA0-914C3D942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7141-2F26-4399-B07C-518F0AD3AA59}" type="datetimeFigureOut">
              <a:rPr lang="en-US" smtClean="0"/>
              <a:pPr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606F-05E7-48BD-BBA0-914C3D942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7141-2F26-4399-B07C-518F0AD3AA59}" type="datetimeFigureOut">
              <a:rPr lang="en-US" smtClean="0"/>
              <a:pPr/>
              <a:t>8/9/2021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606F-05E7-48BD-BBA0-914C3D942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7141-2F26-4399-B07C-518F0AD3AA59}" type="datetimeFigureOut">
              <a:rPr lang="en-US" smtClean="0"/>
              <a:pPr/>
              <a:t>8/9/2021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606F-05E7-48BD-BBA0-914C3D942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7141-2F26-4399-B07C-518F0AD3AA59}" type="datetimeFigureOut">
              <a:rPr lang="en-US" smtClean="0"/>
              <a:pPr/>
              <a:t>8/9/2021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606F-05E7-48BD-BBA0-914C3D942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7141-2F26-4399-B07C-518F0AD3AA59}" type="datetimeFigureOut">
              <a:rPr lang="en-US" smtClean="0"/>
              <a:pPr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606F-05E7-48BD-BBA0-914C3D942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87141-2F26-4399-B07C-518F0AD3AA59}" type="datetimeFigureOut">
              <a:rPr lang="en-US" smtClean="0"/>
              <a:pPr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606F-05E7-48BD-BBA0-914C3D942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87141-2F26-4399-B07C-518F0AD3AA59}" type="datetimeFigureOut">
              <a:rPr lang="en-US" smtClean="0"/>
              <a:pPr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8606F-05E7-48BD-BBA0-914C3D942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ENRIO graphic">
            <a:extLst>
              <a:ext uri="{FF2B5EF4-FFF2-40B4-BE49-F238E27FC236}">
                <a16:creationId xmlns:a16="http://schemas.microsoft.com/office/drawing/2014/main" id="{8EEDF9B7-60A1-5C49-A7AF-20DC88A5E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6858000" cy="9144000"/>
            <a:chOff x="7142222" y="0"/>
            <a:chExt cx="5049779" cy="6858000"/>
          </a:xfrm>
        </p:grpSpPr>
        <p:sp>
          <p:nvSpPr>
            <p:cNvPr id="6" name="Suorakulmio 8">
              <a:extLst>
                <a:ext uri="{FF2B5EF4-FFF2-40B4-BE49-F238E27FC236}">
                  <a16:creationId xmlns:a16="http://schemas.microsoft.com/office/drawing/2014/main" id="{DAB6208C-1844-1B4E-AC0C-422E8CEC0993}"/>
                </a:ext>
              </a:extLst>
            </p:cNvPr>
            <p:cNvSpPr/>
            <p:nvPr/>
          </p:nvSpPr>
          <p:spPr>
            <a:xfrm>
              <a:off x="9749119" y="5801710"/>
              <a:ext cx="2442882" cy="10562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" name="Kuva 7">
              <a:extLst>
                <a:ext uri="{FF2B5EF4-FFF2-40B4-BE49-F238E27FC236}">
                  <a16:creationId xmlns:a16="http://schemas.microsoft.com/office/drawing/2014/main" id="{50DAAAB4-26E5-0E41-A07D-5BBE040E45B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22107" r="58860" b="22107"/>
            <a:stretch/>
          </p:blipFill>
          <p:spPr>
            <a:xfrm>
              <a:off x="7142222" y="0"/>
              <a:ext cx="5049778" cy="6858000"/>
            </a:xfrm>
            <a:prstGeom prst="rect">
              <a:avLst/>
            </a:prstGeom>
          </p:spPr>
        </p:pic>
      </p:grpSp>
      <p:sp>
        <p:nvSpPr>
          <p:cNvPr id="9" name="Rectangle 8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chemeClr val="bg1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ENRIO logo" descr="ENRIO 2021 logo">
            <a:extLst>
              <a:ext uri="{FF2B5EF4-FFF2-40B4-BE49-F238E27FC236}">
                <a16:creationId xmlns:a16="http://schemas.microsoft.com/office/drawing/2014/main" id="{63A952D9-542F-F349-948E-76845C50191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221894"/>
            <a:ext cx="1526666" cy="922106"/>
          </a:xfrm>
          <a:prstGeom prst="rect">
            <a:avLst/>
          </a:prstGeom>
        </p:spPr>
      </p:pic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0" y="133937"/>
            <a:ext cx="6858000" cy="1798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26250" tIns="113125" rIns="226250" bIns="113125">
            <a:spAutoFit/>
          </a:bodyPr>
          <a:lstStyle/>
          <a:p>
            <a:pPr algn="ctr"/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Calibri Light" pitchFamily="34" charset="0"/>
              </a:rPr>
              <a:t>My poster’s exciting title here</a:t>
            </a:r>
          </a:p>
          <a:p>
            <a:pPr algn="ctr"/>
            <a:endParaRPr lang="en-US" sz="10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Calibri Light" pitchFamily="34" charset="0"/>
            </a:endParaRPr>
          </a:p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Calibri Light" pitchFamily="34" charset="0"/>
              </a:rPr>
              <a:t>Author1 name,</a:t>
            </a:r>
            <a:r>
              <a:rPr lang="en-US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Calibri Light" pitchFamily="34" charset="0"/>
              </a:rPr>
              <a:t>1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Calibri Light" pitchFamily="34" charset="0"/>
              </a:rPr>
              <a:t> Author2 name,</a:t>
            </a:r>
            <a:r>
              <a:rPr lang="en-US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Calibri Light" pitchFamily="34" charset="0"/>
              </a:rPr>
              <a:t>2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Calibri Light" pitchFamily="34" charset="0"/>
              </a:rPr>
              <a:t> …</a:t>
            </a:r>
          </a:p>
          <a:p>
            <a:pPr algn="ctr"/>
            <a:endParaRPr lang="en-US" sz="6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Calibri Light" pitchFamily="34" charset="0"/>
            </a:endParaRPr>
          </a:p>
          <a:p>
            <a:pPr algn="ctr"/>
            <a:r>
              <a:rPr lang="en-US" sz="1600" i="1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Calibri Light" pitchFamily="34" charset="0"/>
              </a:rPr>
              <a:t>1</a:t>
            </a:r>
            <a:r>
              <a:rPr lang="en-US" sz="1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Calibri Light" pitchFamily="34" charset="0"/>
              </a:rPr>
              <a:t> Affiliation of Author 1</a:t>
            </a:r>
          </a:p>
          <a:p>
            <a:pPr algn="ctr"/>
            <a:r>
              <a:rPr lang="en-US" sz="1600" i="1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Calibri Light" pitchFamily="34" charset="0"/>
              </a:rPr>
              <a:t>2</a:t>
            </a:r>
            <a:r>
              <a:rPr lang="en-US" sz="1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Calibri Light" pitchFamily="34" charset="0"/>
              </a:rPr>
              <a:t> Affiliation of Author 2</a:t>
            </a:r>
            <a:endParaRPr lang="el-GR" sz="1600" i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Calibri Light" pitchFamily="34" charset="0"/>
            </a:endParaRPr>
          </a:p>
        </p:txBody>
      </p:sp>
      <p:sp>
        <p:nvSpPr>
          <p:cNvPr id="11" name="9 - Ορθογώνιο"/>
          <p:cNvSpPr>
            <a:spLocks noChangeArrowheads="1"/>
          </p:cNvSpPr>
          <p:nvPr/>
        </p:nvSpPr>
        <p:spPr bwMode="auto">
          <a:xfrm>
            <a:off x="1600200" y="8332253"/>
            <a:ext cx="5257800" cy="659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26250" tIns="113125" rIns="226250" bIns="113125">
            <a:spAutoFit/>
          </a:bodyPr>
          <a:lstStyle/>
          <a:p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itchFamily="34" charset="0"/>
              </a:rPr>
              <a:t>Acknowledgements: </a:t>
            </a:r>
            <a:r>
              <a:rPr lang="en-US" sz="1200" dirty="0" err="1"/>
              <a:t>Lorem</a:t>
            </a:r>
            <a:r>
              <a:rPr lang="en-US" sz="1200" dirty="0"/>
              <a:t> </a:t>
            </a:r>
            <a:r>
              <a:rPr lang="en-US" sz="1200" dirty="0" err="1"/>
              <a:t>ipsum</a:t>
            </a:r>
            <a:r>
              <a:rPr lang="en-US" sz="1200" dirty="0"/>
              <a:t> dolor sit </a:t>
            </a:r>
            <a:r>
              <a:rPr lang="en-US" sz="1200" dirty="0" err="1"/>
              <a:t>amet</a:t>
            </a:r>
            <a:r>
              <a:rPr lang="en-US" sz="1200" dirty="0"/>
              <a:t>, </a:t>
            </a:r>
            <a:r>
              <a:rPr lang="en-US" sz="1200" dirty="0" err="1"/>
              <a:t>consectetur</a:t>
            </a:r>
            <a:r>
              <a:rPr lang="en-US" sz="1200" dirty="0"/>
              <a:t> </a:t>
            </a:r>
            <a:r>
              <a:rPr lang="en-US" sz="1200" dirty="0" err="1"/>
              <a:t>adipiscing</a:t>
            </a:r>
            <a:r>
              <a:rPr lang="en-US" sz="1200" dirty="0"/>
              <a:t> </a:t>
            </a:r>
            <a:r>
              <a:rPr lang="en-US" sz="1200" dirty="0" err="1"/>
              <a:t>elit</a:t>
            </a:r>
            <a:r>
              <a:rPr lang="en-US" sz="1200" dirty="0"/>
              <a:t>. </a:t>
            </a:r>
            <a:r>
              <a:rPr lang="en-US" sz="1200" dirty="0" err="1"/>
              <a:t>Pellentesque</a:t>
            </a:r>
            <a:r>
              <a:rPr lang="en-US" sz="1200" dirty="0"/>
              <a:t> </a:t>
            </a:r>
            <a:r>
              <a:rPr lang="en-US" sz="1200" dirty="0" err="1"/>
              <a:t>consectetur</a:t>
            </a:r>
            <a:r>
              <a:rPr lang="en-US" sz="1200" dirty="0"/>
              <a:t> </a:t>
            </a:r>
            <a:r>
              <a:rPr lang="en-US" sz="1200" dirty="0" err="1"/>
              <a:t>posuere</a:t>
            </a:r>
            <a:r>
              <a:rPr lang="en-US" sz="1200" dirty="0"/>
              <a:t> </a:t>
            </a:r>
            <a:r>
              <a:rPr lang="en-US" sz="1200" dirty="0" err="1"/>
              <a:t>eros</a:t>
            </a:r>
            <a:r>
              <a:rPr lang="en-US" sz="1200" dirty="0"/>
              <a:t>, </a:t>
            </a:r>
            <a:r>
              <a:rPr lang="en-US" sz="1200" dirty="0" err="1"/>
              <a:t>ut</a:t>
            </a:r>
            <a:r>
              <a:rPr lang="en-US" sz="1200" dirty="0"/>
              <a:t> </a:t>
            </a:r>
            <a:r>
              <a:rPr lang="en-US" sz="1200" dirty="0" err="1"/>
              <a:t>gravida</a:t>
            </a:r>
            <a:r>
              <a:rPr lang="en-US" sz="1200" dirty="0"/>
              <a:t> </a:t>
            </a:r>
            <a:r>
              <a:rPr lang="en-US" sz="1200" dirty="0" err="1"/>
              <a:t>augue</a:t>
            </a:r>
            <a:r>
              <a:rPr lang="en-US" sz="1200" dirty="0"/>
              <a:t>.</a:t>
            </a:r>
            <a:endParaRPr lang="el-GR" sz="1200" dirty="0">
              <a:solidFill>
                <a:schemeClr val="tx1">
                  <a:lumMod val="75000"/>
                  <a:lumOff val="25000"/>
                </a:schemeClr>
              </a:solidFill>
              <a:cs typeface="Calibri Light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1024" y="2133600"/>
            <a:ext cx="32766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itchFamily="34" charset="0"/>
                <a:cs typeface="Calibri Light" pitchFamily="34" charset="0"/>
              </a:rPr>
              <a:t>ABSTRACT</a:t>
            </a:r>
          </a:p>
          <a:p>
            <a:pPr algn="just"/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Lorem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ipsum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dolor sit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Pellentesque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posuere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eros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gravida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augue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auctor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ac. Integer ac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nunc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lorem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lobortis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mollis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vel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urna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Etiam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porttitor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vitae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neque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vel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varius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Proin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finibus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eu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arcu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cursus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Phasellus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porttitor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est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nec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enim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rhoncus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sed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lobortis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massa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auctor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sagittis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magna. 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Calibri Light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397624" y="3801070"/>
            <a:ext cx="32766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itchFamily="34" charset="0"/>
                <a:cs typeface="Calibri Light" pitchFamily="34" charset="0"/>
              </a:rPr>
              <a:t>METHODOLOGY</a:t>
            </a:r>
          </a:p>
          <a:p>
            <a:pPr algn="just"/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Lorem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ipsum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dolor sit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Pellentesque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posuere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eros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gravida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augue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auctor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ac. Integer ac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nunc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lorem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lobortis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mollis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vel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urna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Calibri Light" pitchFamily="34" charset="0"/>
            </a:endParaRPr>
          </a:p>
        </p:txBody>
      </p:sp>
      <p:pic>
        <p:nvPicPr>
          <p:cNvPr id="11266" name="Picture 2" descr="yellow and black string light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5824" y="4050506"/>
            <a:ext cx="2667000" cy="1779157"/>
          </a:xfrm>
          <a:prstGeom prst="rect">
            <a:avLst/>
          </a:prstGeom>
          <a:noFill/>
        </p:spPr>
      </p:pic>
      <p:sp>
        <p:nvSpPr>
          <p:cNvPr id="15" name="Rectangle 14"/>
          <p:cNvSpPr/>
          <p:nvPr/>
        </p:nvSpPr>
        <p:spPr>
          <a:xfrm>
            <a:off x="5683624" y="2392977"/>
            <a:ext cx="10981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Cras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semper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tortor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ligula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pellentesque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a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dapibus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libero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efficitur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Calibri Light" pitchFamily="34" charset="0"/>
            </a:endParaRPr>
          </a:p>
        </p:txBody>
      </p:sp>
      <p:pic>
        <p:nvPicPr>
          <p:cNvPr id="11268" name="Picture 4" descr="brown and white concrete buildi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90317" y="4964906"/>
            <a:ext cx="1383157" cy="2074863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228600" y="5943600"/>
            <a:ext cx="3003176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itchFamily="34" charset="0"/>
                <a:cs typeface="Calibri Light" pitchFamily="34" charset="0"/>
              </a:rPr>
              <a:t>RECOMMENDATIONS</a:t>
            </a:r>
          </a:p>
          <a:p>
            <a:pPr indent="174625" algn="just">
              <a:buFont typeface="Arial" pitchFamily="34" charset="0"/>
              <a:buChar char="•"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Lorem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ipsum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dolor sit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ctetur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Pellentesque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indent="174625" algn="just">
              <a:buFont typeface="Arial" pitchFamily="34" charset="0"/>
              <a:buChar char="•"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posuere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eros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grav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ida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augue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auctor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ac. </a:t>
            </a:r>
          </a:p>
          <a:p>
            <a:pPr indent="174625" algn="just">
              <a:buFont typeface="Arial" pitchFamily="34" charset="0"/>
              <a:buChar char="•"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Integer ac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nunc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lorem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lobo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rtis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mollis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vel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sit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urna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indent="174625" algn="just">
              <a:buFont typeface="Arial" pitchFamily="34" charset="0"/>
              <a:buChar char="•"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Phasellus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porttitor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est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nec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enim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rhoncus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sed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lobortis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massa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auctor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indent="174625" algn="just">
              <a:buFont typeface="Arial" pitchFamily="34" charset="0"/>
              <a:buChar char="•"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sagittis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magna.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Calibri Light" pitchFamily="34" charset="0"/>
            </a:endParaRPr>
          </a:p>
        </p:txBody>
      </p:sp>
      <p:pic>
        <p:nvPicPr>
          <p:cNvPr id="11270" name="Picture 6" descr="question mark neon signag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02424" y="2374106"/>
            <a:ext cx="1905000" cy="1270825"/>
          </a:xfrm>
          <a:prstGeom prst="rect">
            <a:avLst/>
          </a:prstGeom>
          <a:noFill/>
        </p:spPr>
      </p:pic>
      <p:pic>
        <p:nvPicPr>
          <p:cNvPr id="11272" name="Picture 8" descr="paper on wall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14317" y="4952998"/>
            <a:ext cx="1383707" cy="2075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RIO congress poster template" id="{F1A076D2-D117-4B9D-98E5-7259F8DCE76B}" vid="{C66F7436-6F30-41E8-AE21-4CFA9BEF143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213</Words>
  <Application>Microsoft Office PowerPoint</Application>
  <PresentationFormat>Näytössä katseltava diaesitys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Panagiotis Kavouras</dc:creator>
  <cp:lastModifiedBy>Anni Sairio</cp:lastModifiedBy>
  <cp:revision>4</cp:revision>
  <dcterms:created xsi:type="dcterms:W3CDTF">2021-05-28T06:12:31Z</dcterms:created>
  <dcterms:modified xsi:type="dcterms:W3CDTF">2021-08-09T10:45:54Z</dcterms:modified>
</cp:coreProperties>
</file>