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5757"/>
    <a:srgbClr val="737373"/>
    <a:srgbClr val="EDC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9" autoAdjust="0"/>
    <p:restoredTop sz="83265"/>
  </p:normalViewPr>
  <p:slideViewPr>
    <p:cSldViewPr snapToGrid="0" snapToObjects="1" showGuides="1">
      <p:cViewPr varScale="1">
        <p:scale>
          <a:sx n="79" d="100"/>
          <a:sy n="79" d="100"/>
        </p:scale>
        <p:origin x="102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BE3A3-DFB0-7F47-B57A-8A80E9F4FD22}" type="datetimeFigureOut">
              <a:rPr lang="fi-FI" smtClean="0"/>
              <a:t>2.6.2021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9E363-AEF5-DB44-B327-C454B40E1E4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7430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ENRIO logo" descr="ENRIO 2021 logo">
            <a:extLst>
              <a:ext uri="{FF2B5EF4-FFF2-40B4-BE49-F238E27FC236}">
                <a16:creationId xmlns:a16="http://schemas.microsoft.com/office/drawing/2014/main" id="{63A952D9-542F-F349-948E-76845C501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33" y="254479"/>
            <a:ext cx="2885423" cy="1742795"/>
          </a:xfrm>
          <a:prstGeom prst="rect">
            <a:avLst/>
          </a:prstGeom>
        </p:spPr>
      </p:pic>
      <p:sp>
        <p:nvSpPr>
          <p:cNvPr id="2" name="Presentation title">
            <a:extLst>
              <a:ext uri="{FF2B5EF4-FFF2-40B4-BE49-F238E27FC236}">
                <a16:creationId xmlns:a16="http://schemas.microsoft.com/office/drawing/2014/main" id="{7D7A809D-CD96-CB4F-9985-E3671A6CD6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837" y="1755227"/>
            <a:ext cx="6410385" cy="3218553"/>
          </a:xfrm>
        </p:spPr>
        <p:txBody>
          <a:bodyPr anchor="ctr">
            <a:normAutofit/>
          </a:bodyPr>
          <a:lstStyle>
            <a:lvl1pPr algn="l">
              <a:defRPr sz="4000" spc="-100" baseline="0"/>
            </a:lvl1pPr>
          </a:lstStyle>
          <a:p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3" name="Presentation info">
            <a:extLst>
              <a:ext uri="{FF2B5EF4-FFF2-40B4-BE49-F238E27FC236}">
                <a16:creationId xmlns:a16="http://schemas.microsoft.com/office/drawing/2014/main" id="{094A0CB6-80CB-B941-AD9C-6C6FB56557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838" y="5267469"/>
            <a:ext cx="6410384" cy="861869"/>
          </a:xfrm>
        </p:spPr>
        <p:txBody>
          <a:bodyPr anchor="b"/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err="1"/>
              <a:t>Date</a:t>
            </a:r>
            <a:br>
              <a:rPr lang="fi-FI" dirty="0"/>
            </a:br>
            <a:r>
              <a:rPr lang="fi-FI" dirty="0" err="1"/>
              <a:t>Name</a:t>
            </a:r>
            <a:r>
              <a:rPr lang="fi-FI" dirty="0"/>
              <a:t> </a:t>
            </a:r>
            <a:r>
              <a:rPr lang="fi-FI" dirty="0" err="1"/>
              <a:t>Name</a:t>
            </a:r>
            <a:endParaRPr lang="fi-FI" dirty="0"/>
          </a:p>
        </p:txBody>
      </p:sp>
      <p:grpSp>
        <p:nvGrpSpPr>
          <p:cNvPr id="16" name="ENRIO graphic">
            <a:extLst>
              <a:ext uri="{FF2B5EF4-FFF2-40B4-BE49-F238E27FC236}">
                <a16:creationId xmlns:a16="http://schemas.microsoft.com/office/drawing/2014/main" id="{8EEDF9B7-60A1-5C49-A7AF-20DC88A5E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42222" y="0"/>
            <a:ext cx="5049779" cy="6858000"/>
            <a:chOff x="7142222" y="0"/>
            <a:chExt cx="5049779" cy="6858000"/>
          </a:xfrm>
        </p:grpSpPr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DAB6208C-1844-1B4E-AC0C-422E8CEC0993}"/>
                </a:ext>
              </a:extLst>
            </p:cNvPr>
            <p:cNvSpPr/>
            <p:nvPr userDrawn="1"/>
          </p:nvSpPr>
          <p:spPr>
            <a:xfrm>
              <a:off x="9749119" y="5801710"/>
              <a:ext cx="2442882" cy="1056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" name="Kuva 7">
              <a:extLst>
                <a:ext uri="{FF2B5EF4-FFF2-40B4-BE49-F238E27FC236}">
                  <a16:creationId xmlns:a16="http://schemas.microsoft.com/office/drawing/2014/main" id="{50DAAAB4-26E5-0E41-A07D-5BBE040E45B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t="22107" r="58860" b="22107"/>
            <a:stretch/>
          </p:blipFill>
          <p:spPr>
            <a:xfrm>
              <a:off x="7142222" y="0"/>
              <a:ext cx="5049778" cy="685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06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arge li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659ED39E-745F-A142-9BF9-D28D5FF7AB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7" name="Text placeholder">
            <a:extLst>
              <a:ext uri="{FF2B5EF4-FFF2-40B4-BE49-F238E27FC236}">
                <a16:creationId xmlns:a16="http://schemas.microsoft.com/office/drawing/2014/main" id="{276D8DD4-7B67-1D4B-A0FF-19657DEE96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1837" y="1449388"/>
            <a:ext cx="10728325" cy="4319587"/>
          </a:xfrm>
        </p:spPr>
        <p:txBody>
          <a:bodyPr bIns="540000" anchor="ctr"/>
          <a:lstStyle>
            <a:lvl1pPr defTabSz="3600000">
              <a:lnSpc>
                <a:spcPct val="90000"/>
              </a:lnSpc>
              <a:buFont typeface="+mj-lt"/>
              <a:buAutoNum type="arabicPeriod"/>
              <a:tabLst>
                <a:tab pos="3600000" algn="l"/>
              </a:tabLst>
              <a:defRPr sz="5000" b="1" spc="-100" baseline="0"/>
            </a:lvl1pPr>
            <a:lvl2pPr>
              <a:buNone/>
              <a:defRPr/>
            </a:lvl2pPr>
          </a:lstStyle>
          <a:p>
            <a:pPr lvl="0"/>
            <a:r>
              <a:rPr lang="fi-FI" dirty="0"/>
              <a:t>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large</a:t>
            </a:r>
            <a:r>
              <a:rPr lang="fi-FI" dirty="0"/>
              <a:t> </a:t>
            </a:r>
            <a:r>
              <a:rPr lang="fi-FI" dirty="0" err="1"/>
              <a:t>numbered</a:t>
            </a:r>
            <a:r>
              <a:rPr lang="fi-FI" dirty="0"/>
              <a:t> </a:t>
            </a:r>
            <a:r>
              <a:rPr lang="fi-FI" dirty="0" err="1"/>
              <a:t>list</a:t>
            </a:r>
            <a:endParaRPr lang="fi-FI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A05627A5-80C6-0B4D-B89B-F32BA7C81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DA009160-A66E-8F44-9AB2-D9B7F8DBC52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3" name="Date">
            <a:extLst>
              <a:ext uri="{FF2B5EF4-FFF2-40B4-BE49-F238E27FC236}">
                <a16:creationId xmlns:a16="http://schemas.microsoft.com/office/drawing/2014/main" id="{F8AAE709-BA89-8E4B-9ED7-231308850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C0EEF4BA-22E7-B54D-A7B2-1C3596678827}" type="datetime1">
              <a:rPr lang="fi-FI" smtClean="0"/>
              <a:pPr/>
              <a:t>2.6.2021</a:t>
            </a:fld>
            <a:endParaRPr lang="fi-FI" dirty="0"/>
          </a:p>
        </p:txBody>
      </p:sp>
      <p:sp>
        <p:nvSpPr>
          <p:cNvPr id="4" name="Footer">
            <a:extLst>
              <a:ext uri="{FF2B5EF4-FFF2-40B4-BE49-F238E27FC236}">
                <a16:creationId xmlns:a16="http://schemas.microsoft.com/office/drawing/2014/main" id="{EF338D89-4045-B342-B006-AAC54C389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fi-FI" dirty="0" err="1"/>
              <a:t>Footer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980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659ED39E-745F-A142-9BF9-D28D5FF7AB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7" name="Text placeholder">
            <a:extLst>
              <a:ext uri="{FF2B5EF4-FFF2-40B4-BE49-F238E27FC236}">
                <a16:creationId xmlns:a16="http://schemas.microsoft.com/office/drawing/2014/main" id="{276D8DD4-7B67-1D4B-A0FF-19657DEE96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1837" y="1449388"/>
            <a:ext cx="10728325" cy="4319587"/>
          </a:xfrm>
        </p:spPr>
        <p:txBody>
          <a:bodyPr bIns="540000" anchor="ctr"/>
          <a:lstStyle>
            <a:lvl1pPr>
              <a:lnSpc>
                <a:spcPct val="90000"/>
              </a:lnSpc>
              <a:defRPr sz="5000" b="1" spc="-100" baseline="0"/>
            </a:lvl1pPr>
          </a:lstStyle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text</a:t>
            </a:r>
            <a:endParaRPr lang="fi-FI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A05627A5-80C6-0B4D-B89B-F32BA7C81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DA009160-A66E-8F44-9AB2-D9B7F8DBC52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3" name="Date">
            <a:extLst>
              <a:ext uri="{FF2B5EF4-FFF2-40B4-BE49-F238E27FC236}">
                <a16:creationId xmlns:a16="http://schemas.microsoft.com/office/drawing/2014/main" id="{F8AAE709-BA89-8E4B-9ED7-231308850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971EC09D-F1D4-D940-BD21-ED0589ED44DE}" type="datetime1">
              <a:rPr lang="fi-FI" smtClean="0"/>
              <a:pPr/>
              <a:t>2.6.2021</a:t>
            </a:fld>
            <a:endParaRPr lang="fi-FI" dirty="0"/>
          </a:p>
        </p:txBody>
      </p:sp>
      <p:sp>
        <p:nvSpPr>
          <p:cNvPr id="4" name="Footer">
            <a:extLst>
              <a:ext uri="{FF2B5EF4-FFF2-40B4-BE49-F238E27FC236}">
                <a16:creationId xmlns:a16="http://schemas.microsoft.com/office/drawing/2014/main" id="{EF338D89-4045-B342-B006-AAC54C389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fi-FI" dirty="0" err="1"/>
              <a:t>Footer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5130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659ED39E-745F-A142-9BF9-D28D5FF7AB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A05627A5-80C6-0B4D-B89B-F32BA7C81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160-A66E-8F44-9AB2-D9B7F8DBC525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3" name="Date">
            <a:extLst>
              <a:ext uri="{FF2B5EF4-FFF2-40B4-BE49-F238E27FC236}">
                <a16:creationId xmlns:a16="http://schemas.microsoft.com/office/drawing/2014/main" id="{F8AAE709-BA89-8E4B-9ED7-231308850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43B2-DBC8-AD4C-9F36-4F69855EC43C}" type="datetime1">
              <a:rPr lang="fi-FI" smtClean="0"/>
              <a:t>2.6.2021</a:t>
            </a:fld>
            <a:endParaRPr lang="fi-FI" dirty="0"/>
          </a:p>
        </p:txBody>
      </p:sp>
      <p:sp>
        <p:nvSpPr>
          <p:cNvPr id="4" name="Footer">
            <a:extLst>
              <a:ext uri="{FF2B5EF4-FFF2-40B4-BE49-F238E27FC236}">
                <a16:creationId xmlns:a16="http://schemas.microsoft.com/office/drawing/2014/main" id="{EF338D89-4045-B342-B006-AAC54C389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Footer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48721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>
            <a:extLst>
              <a:ext uri="{FF2B5EF4-FFF2-40B4-BE49-F238E27FC236}">
                <a16:creationId xmlns:a16="http://schemas.microsoft.com/office/drawing/2014/main" id="{757F35A0-FB88-0C44-988D-3816020D6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160-A66E-8F44-9AB2-D9B7F8DBC525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2" name="Date">
            <a:extLst>
              <a:ext uri="{FF2B5EF4-FFF2-40B4-BE49-F238E27FC236}">
                <a16:creationId xmlns:a16="http://schemas.microsoft.com/office/drawing/2014/main" id="{F6D6BCC5-CF29-1241-81EE-22574525F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509E-0D05-364B-8913-507A7DBC58EB}" type="datetime1">
              <a:rPr lang="fi-FI" smtClean="0"/>
              <a:t>2.6.2021</a:t>
            </a:fld>
            <a:endParaRPr lang="fi-FI" dirty="0"/>
          </a:p>
        </p:txBody>
      </p:sp>
      <p:sp>
        <p:nvSpPr>
          <p:cNvPr id="3" name="Footer">
            <a:extLst>
              <a:ext uri="{FF2B5EF4-FFF2-40B4-BE49-F238E27FC236}">
                <a16:creationId xmlns:a16="http://schemas.microsoft.com/office/drawing/2014/main" id="{0CAE0E86-CEE5-7542-A31E-48EF33F46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Footer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3628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ction title">
            <a:extLst>
              <a:ext uri="{FF2B5EF4-FFF2-40B4-BE49-F238E27FC236}">
                <a16:creationId xmlns:a16="http://schemas.microsoft.com/office/drawing/2014/main" id="{7D7A809D-CD96-CB4F-9985-E3671A6CD6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838" y="728664"/>
            <a:ext cx="5219700" cy="5400674"/>
          </a:xfrm>
        </p:spPr>
        <p:txBody>
          <a:bodyPr anchor="ctr">
            <a:normAutofit/>
          </a:bodyPr>
          <a:lstStyle>
            <a:lvl1pPr algn="l">
              <a:defRPr sz="4000" spc="-100" baseline="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Section</a:t>
            </a:r>
            <a:r>
              <a:rPr lang="fi-FI" dirty="0"/>
              <a:t> </a:t>
            </a:r>
            <a:r>
              <a:rPr lang="fi-FI" dirty="0" err="1"/>
              <a:t>title</a:t>
            </a:r>
            <a:endParaRPr lang="fi-FI" dirty="0"/>
          </a:p>
        </p:txBody>
      </p:sp>
      <p:grpSp>
        <p:nvGrpSpPr>
          <p:cNvPr id="4" name="ENRIO graphic">
            <a:extLst>
              <a:ext uri="{FF2B5EF4-FFF2-40B4-BE49-F238E27FC236}">
                <a16:creationId xmlns:a16="http://schemas.microsoft.com/office/drawing/2014/main" id="{049B9EDA-1606-5F42-A44D-8E413DF07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42222" y="0"/>
            <a:ext cx="5049779" cy="6858000"/>
            <a:chOff x="7142222" y="0"/>
            <a:chExt cx="5049779" cy="6858000"/>
          </a:xfrm>
        </p:grpSpPr>
        <p:sp>
          <p:nvSpPr>
            <p:cNvPr id="5" name="Suorakulmio 4">
              <a:extLst>
                <a:ext uri="{FF2B5EF4-FFF2-40B4-BE49-F238E27FC236}">
                  <a16:creationId xmlns:a16="http://schemas.microsoft.com/office/drawing/2014/main" id="{57E234A4-A43B-6C40-B88E-6F8157ED7346}"/>
                </a:ext>
              </a:extLst>
            </p:cNvPr>
            <p:cNvSpPr/>
            <p:nvPr userDrawn="1"/>
          </p:nvSpPr>
          <p:spPr>
            <a:xfrm>
              <a:off x="9749119" y="5801710"/>
              <a:ext cx="2442882" cy="1056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6" name="Kuva 5">
              <a:extLst>
                <a:ext uri="{FF2B5EF4-FFF2-40B4-BE49-F238E27FC236}">
                  <a16:creationId xmlns:a16="http://schemas.microsoft.com/office/drawing/2014/main" id="{A98F1DC1-6195-2445-B05D-3B0A99370F5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t="22107" r="58860" b="22107"/>
            <a:stretch/>
          </p:blipFill>
          <p:spPr>
            <a:xfrm>
              <a:off x="7142222" y="0"/>
              <a:ext cx="5049778" cy="685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29472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with 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ENRIO logo">
            <a:extLst>
              <a:ext uri="{FF2B5EF4-FFF2-40B4-BE49-F238E27FC236}">
                <a16:creationId xmlns:a16="http://schemas.microsoft.com/office/drawing/2014/main" id="{CD81ADF6-867D-6641-BC4D-E94F9D1DD3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33" y="254479"/>
            <a:ext cx="2885423" cy="1742795"/>
          </a:xfrm>
          <a:prstGeom prst="rect">
            <a:avLst/>
          </a:prstGeom>
        </p:spPr>
      </p:pic>
      <p:sp>
        <p:nvSpPr>
          <p:cNvPr id="2" name="Slide title">
            <a:extLst>
              <a:ext uri="{FF2B5EF4-FFF2-40B4-BE49-F238E27FC236}">
                <a16:creationId xmlns:a16="http://schemas.microsoft.com/office/drawing/2014/main" id="{7D7A809D-CD96-CB4F-9985-E3671A6CD6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838" y="1803400"/>
            <a:ext cx="5219700" cy="1979613"/>
          </a:xfrm>
        </p:spPr>
        <p:txBody>
          <a:bodyPr anchor="ctr">
            <a:normAutofit/>
          </a:bodyPr>
          <a:lstStyle>
            <a:lvl1pPr algn="l">
              <a:defRPr sz="4000" spc="-100" baseline="0"/>
            </a:lvl1pPr>
          </a:lstStyle>
          <a:p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text</a:t>
            </a:r>
            <a:endParaRPr lang="fi-FI" dirty="0"/>
          </a:p>
        </p:txBody>
      </p:sp>
      <p:sp>
        <p:nvSpPr>
          <p:cNvPr id="3" name="Contact details">
            <a:extLst>
              <a:ext uri="{FF2B5EF4-FFF2-40B4-BE49-F238E27FC236}">
                <a16:creationId xmlns:a16="http://schemas.microsoft.com/office/drawing/2014/main" id="{094A0CB6-80CB-B941-AD9C-6C6FB56557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838" y="3783014"/>
            <a:ext cx="5219700" cy="1600199"/>
          </a:xfrm>
        </p:spPr>
        <p:txBody>
          <a:bodyPr anchor="b"/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err="1"/>
              <a:t>Name</a:t>
            </a:r>
            <a:r>
              <a:rPr lang="fi-FI" dirty="0"/>
              <a:t> </a:t>
            </a:r>
            <a:r>
              <a:rPr lang="fi-FI" dirty="0" err="1"/>
              <a:t>Name</a:t>
            </a:r>
            <a:br>
              <a:rPr lang="fi-FI" dirty="0"/>
            </a:br>
            <a:r>
              <a:rPr lang="fi-FI" dirty="0" err="1"/>
              <a:t>Contact</a:t>
            </a:r>
            <a:r>
              <a:rPr lang="fi-FI" dirty="0"/>
              <a:t> </a:t>
            </a:r>
            <a:r>
              <a:rPr lang="fi-FI" dirty="0" err="1"/>
              <a:t>details</a:t>
            </a:r>
            <a:endParaRPr lang="fi-FI" dirty="0"/>
          </a:p>
        </p:txBody>
      </p:sp>
      <p:grpSp>
        <p:nvGrpSpPr>
          <p:cNvPr id="8" name="ENRIO graphics">
            <a:extLst>
              <a:ext uri="{FF2B5EF4-FFF2-40B4-BE49-F238E27FC236}">
                <a16:creationId xmlns:a16="http://schemas.microsoft.com/office/drawing/2014/main" id="{BAE61848-272D-8249-BF6D-AFC7506D5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42222" y="0"/>
            <a:ext cx="5049779" cy="6858000"/>
            <a:chOff x="7142222" y="0"/>
            <a:chExt cx="5049779" cy="6858000"/>
          </a:xfrm>
        </p:grpSpPr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C21AECEE-6FB3-7D46-92D1-4580A4E26472}"/>
                </a:ext>
              </a:extLst>
            </p:cNvPr>
            <p:cNvSpPr/>
            <p:nvPr userDrawn="1"/>
          </p:nvSpPr>
          <p:spPr>
            <a:xfrm>
              <a:off x="9749119" y="5801710"/>
              <a:ext cx="2442882" cy="10562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6E2F82B8-0D39-2149-BD37-36BC9ABB62F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t="22107" r="58860" b="22107"/>
            <a:stretch/>
          </p:blipFill>
          <p:spPr>
            <a:xfrm>
              <a:off x="7142222" y="0"/>
              <a:ext cx="5049778" cy="685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074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custom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NRIO logo" descr="ENRIO logo">
            <a:extLst>
              <a:ext uri="{FF2B5EF4-FFF2-40B4-BE49-F238E27FC236}">
                <a16:creationId xmlns:a16="http://schemas.microsoft.com/office/drawing/2014/main" id="{065E57B8-65AD-C746-B26B-1B3F3FBC9B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333" y="254479"/>
            <a:ext cx="2885423" cy="1742795"/>
          </a:xfrm>
          <a:prstGeom prst="rect">
            <a:avLst/>
          </a:prstGeom>
        </p:spPr>
      </p:pic>
      <p:sp>
        <p:nvSpPr>
          <p:cNvPr id="2" name="Presentation title">
            <a:extLst>
              <a:ext uri="{FF2B5EF4-FFF2-40B4-BE49-F238E27FC236}">
                <a16:creationId xmlns:a16="http://schemas.microsoft.com/office/drawing/2014/main" id="{7D7A809D-CD96-CB4F-9985-E3671A6CD6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838" y="1755227"/>
            <a:ext cx="5211762" cy="3218553"/>
          </a:xfrm>
        </p:spPr>
        <p:txBody>
          <a:bodyPr anchor="ctr">
            <a:normAutofit/>
          </a:bodyPr>
          <a:lstStyle>
            <a:lvl1pPr algn="l">
              <a:defRPr sz="4000" spc="-100" baseline="0"/>
            </a:lvl1pPr>
          </a:lstStyle>
          <a:p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3" name="Presentation info">
            <a:extLst>
              <a:ext uri="{FF2B5EF4-FFF2-40B4-BE49-F238E27FC236}">
                <a16:creationId xmlns:a16="http://schemas.microsoft.com/office/drawing/2014/main" id="{094A0CB6-80CB-B941-AD9C-6C6FB56557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838" y="5267469"/>
            <a:ext cx="5211762" cy="861869"/>
          </a:xfrm>
        </p:spPr>
        <p:txBody>
          <a:bodyPr anchor="b"/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err="1"/>
              <a:t>Date</a:t>
            </a:r>
            <a:br>
              <a:rPr lang="fi-FI" dirty="0"/>
            </a:br>
            <a:r>
              <a:rPr lang="fi-FI" dirty="0" err="1"/>
              <a:t>Name</a:t>
            </a:r>
            <a:r>
              <a:rPr lang="fi-FI" dirty="0"/>
              <a:t> </a:t>
            </a:r>
            <a:r>
              <a:rPr lang="fi-FI" dirty="0" err="1"/>
              <a:t>Name</a:t>
            </a:r>
            <a:endParaRPr lang="fi-FI" dirty="0"/>
          </a:p>
        </p:txBody>
      </p:sp>
      <p:sp>
        <p:nvSpPr>
          <p:cNvPr id="10" name="Image placeholder">
            <a:extLst>
              <a:ext uri="{FF2B5EF4-FFF2-40B4-BE49-F238E27FC236}">
                <a16:creationId xmlns:a16="http://schemas.microsoft.com/office/drawing/2014/main" id="{3CBC7BDF-F269-3E43-8977-1BA16A321CE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0"/>
            <a:ext cx="6096000" cy="6858000"/>
          </a:xfrm>
          <a:solidFill>
            <a:schemeClr val="bg1"/>
          </a:solidFill>
        </p:spPr>
        <p:txBody>
          <a:bodyPr anchor="ctr"/>
          <a:lstStyle/>
          <a:p>
            <a:r>
              <a:rPr lang="fi-FI" dirty="0" err="1"/>
              <a:t>Add</a:t>
            </a:r>
            <a:r>
              <a:rPr lang="fi-FI" dirty="0"/>
              <a:t> image</a:t>
            </a:r>
          </a:p>
        </p:txBody>
      </p:sp>
    </p:spTree>
    <p:extLst>
      <p:ext uri="{BB962C8B-B14F-4D97-AF65-F5344CB8AC3E}">
        <p14:creationId xmlns:p14="http://schemas.microsoft.com/office/powerpoint/2010/main" val="327492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 placeholder">
            <a:extLst>
              <a:ext uri="{FF2B5EF4-FFF2-40B4-BE49-F238E27FC236}">
                <a16:creationId xmlns:a16="http://schemas.microsoft.com/office/drawing/2014/main" id="{7D8B0DA0-DABD-5842-996B-20A5F964D2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7A62E92D-86B1-0B45-B3D7-F7BA40EA4753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None/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AC10F276-0034-8E4F-AE0A-DDF1C3278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160-A66E-8F44-9AB2-D9B7F8DBC525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4" name="Date">
            <a:extLst>
              <a:ext uri="{FF2B5EF4-FFF2-40B4-BE49-F238E27FC236}">
                <a16:creationId xmlns:a16="http://schemas.microsoft.com/office/drawing/2014/main" id="{98EDBC80-A746-FA4A-B54D-CF8C94A2C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F50F-A6E8-5649-8829-C81EC490D90E}" type="datetime1">
              <a:rPr lang="fi-FI" smtClean="0"/>
              <a:t>2.6.2021</a:t>
            </a:fld>
            <a:endParaRPr lang="fi-FI" dirty="0"/>
          </a:p>
        </p:txBody>
      </p:sp>
      <p:sp>
        <p:nvSpPr>
          <p:cNvPr id="5" name="Footer">
            <a:extLst>
              <a:ext uri="{FF2B5EF4-FFF2-40B4-BE49-F238E27FC236}">
                <a16:creationId xmlns:a16="http://schemas.microsoft.com/office/drawing/2014/main" id="{8ED80488-E33B-D941-BFBF-E2EE97222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Footer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9641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 placeholder">
            <a:extLst>
              <a:ext uri="{FF2B5EF4-FFF2-40B4-BE49-F238E27FC236}">
                <a16:creationId xmlns:a16="http://schemas.microsoft.com/office/drawing/2014/main" id="{1A26F35E-78F8-1846-ABCD-2E2E3043F4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9406DBAF-9A52-5A4E-8F26-8437E50E2CA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31838" y="1449388"/>
            <a:ext cx="5219700" cy="4319587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  <a:p>
            <a:pPr lvl="1"/>
            <a:r>
              <a:rPr lang="fi-FI" dirty="0" err="1"/>
              <a:t>second</a:t>
            </a:r>
            <a:endParaRPr lang="fi-FI" dirty="0"/>
          </a:p>
          <a:p>
            <a:pPr lvl="2"/>
            <a:r>
              <a:rPr lang="fi-FI" dirty="0" err="1"/>
              <a:t>third</a:t>
            </a:r>
            <a:endParaRPr lang="fi-FI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EF9A605-DDA6-0247-8D8E-4013A794963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54750" y="1449388"/>
            <a:ext cx="5205412" cy="4319587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  <a:p>
            <a:pPr lvl="1"/>
            <a:r>
              <a:rPr lang="fi-FI" dirty="0" err="1"/>
              <a:t>second</a:t>
            </a:r>
            <a:endParaRPr lang="fi-FI" dirty="0"/>
          </a:p>
          <a:p>
            <a:pPr lvl="2"/>
            <a:r>
              <a:rPr lang="fi-FI" dirty="0" err="1"/>
              <a:t>third</a:t>
            </a:r>
            <a:endParaRPr lang="fi-FI" dirty="0"/>
          </a:p>
        </p:txBody>
      </p:sp>
      <p:sp>
        <p:nvSpPr>
          <p:cNvPr id="7" name="Slide number">
            <a:extLst>
              <a:ext uri="{FF2B5EF4-FFF2-40B4-BE49-F238E27FC236}">
                <a16:creationId xmlns:a16="http://schemas.microsoft.com/office/drawing/2014/main" id="{56E20EF3-3AFA-9B4D-83E8-2FDE201D2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37373"/>
                </a:solidFill>
              </a:defRPr>
            </a:lvl1pPr>
          </a:lstStyle>
          <a:p>
            <a:fld id="{DA009160-A66E-8F44-9AB2-D9B7F8DBC52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Date">
            <a:extLst>
              <a:ext uri="{FF2B5EF4-FFF2-40B4-BE49-F238E27FC236}">
                <a16:creationId xmlns:a16="http://schemas.microsoft.com/office/drawing/2014/main" id="{B97C7F3E-4311-2444-80B7-7599306EE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37373"/>
                </a:solidFill>
              </a:defRPr>
            </a:lvl1pPr>
          </a:lstStyle>
          <a:p>
            <a:fld id="{C85B1877-61D5-DB42-9302-89E430F2BC71}" type="datetime1">
              <a:rPr lang="fi-FI" smtClean="0"/>
              <a:pPr/>
              <a:t>2.6.2021</a:t>
            </a:fld>
            <a:endParaRPr lang="fi-FI" dirty="0"/>
          </a:p>
        </p:txBody>
      </p:sp>
      <p:sp>
        <p:nvSpPr>
          <p:cNvPr id="6" name="Footer">
            <a:extLst>
              <a:ext uri="{FF2B5EF4-FFF2-40B4-BE49-F238E27FC236}">
                <a16:creationId xmlns:a16="http://schemas.microsoft.com/office/drawing/2014/main" id="{04215017-683D-AC47-8C49-04E23C156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37373"/>
                </a:solidFill>
              </a:defRPr>
            </a:lvl1pPr>
          </a:lstStyle>
          <a:p>
            <a:r>
              <a:rPr lang="fi-FI" dirty="0" err="1"/>
              <a:t>Footer</a:t>
            </a:r>
            <a:endParaRPr lang="fi-FI" dirty="0"/>
          </a:p>
        </p:txBody>
      </p:sp>
      <p:cxnSp>
        <p:nvCxnSpPr>
          <p:cNvPr id="8" name="Column line">
            <a:extLst>
              <a:ext uri="{FF2B5EF4-FFF2-40B4-BE49-F238E27FC236}">
                <a16:creationId xmlns:a16="http://schemas.microsoft.com/office/drawing/2014/main" id="{460DC6B5-3691-1E48-8632-FC23DBB65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1" y="1449388"/>
            <a:ext cx="0" cy="431958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99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 placeholder">
            <a:extLst>
              <a:ext uri="{FF2B5EF4-FFF2-40B4-BE49-F238E27FC236}">
                <a16:creationId xmlns:a16="http://schemas.microsoft.com/office/drawing/2014/main" id="{1A26F35E-78F8-1846-ABCD-2E2E3043F4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D9797A5B-4AFD-584E-88A2-E410090794F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31838" y="1447800"/>
            <a:ext cx="3384000" cy="4321175"/>
          </a:xfrm>
        </p:spPr>
        <p:txBody>
          <a:bodyPr/>
          <a:lstStyle>
            <a:lvl1pPr>
              <a:lnSpc>
                <a:spcPct val="100000"/>
              </a:lnSpc>
              <a:defRPr sz="2200"/>
            </a:lvl1pPr>
            <a:lvl2pPr marL="360000">
              <a:lnSpc>
                <a:spcPct val="100000"/>
              </a:lnSpc>
              <a:defRPr sz="1800"/>
            </a:lvl2pPr>
          </a:lstStyle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  <a:p>
            <a:pPr lvl="1"/>
            <a:r>
              <a:rPr lang="fi-FI" dirty="0" err="1"/>
              <a:t>second</a:t>
            </a:r>
            <a:endParaRPr lang="fi-FI" dirty="0"/>
          </a:p>
        </p:txBody>
      </p:sp>
      <p:cxnSp>
        <p:nvCxnSpPr>
          <p:cNvPr id="8" name="Column line 1">
            <a:extLst>
              <a:ext uri="{FF2B5EF4-FFF2-40B4-BE49-F238E27FC236}">
                <a16:creationId xmlns:a16="http://schemas.microsoft.com/office/drawing/2014/main" id="{460DC6B5-3691-1E48-8632-FC23DBB65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253981" y="1449388"/>
            <a:ext cx="0" cy="431958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4867B09-D6F8-7347-8FC1-6014A27215A0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404000" y="1469013"/>
            <a:ext cx="3384000" cy="429996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200"/>
            </a:lvl1pPr>
            <a:lvl2pPr marL="360000">
              <a:lnSpc>
                <a:spcPct val="100000"/>
              </a:lnSpc>
              <a:defRPr sz="1800"/>
            </a:lvl2pPr>
          </a:lstStyle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  <a:p>
            <a:pPr lvl="1"/>
            <a:r>
              <a:rPr lang="fi-FI" dirty="0" err="1"/>
              <a:t>second</a:t>
            </a:r>
            <a:endParaRPr lang="fi-FI" dirty="0"/>
          </a:p>
        </p:txBody>
      </p:sp>
      <p:cxnSp>
        <p:nvCxnSpPr>
          <p:cNvPr id="13" name="Column line 2">
            <a:extLst>
              <a:ext uri="{FF2B5EF4-FFF2-40B4-BE49-F238E27FC236}">
                <a16:creationId xmlns:a16="http://schemas.microsoft.com/office/drawing/2014/main" id="{F0DCE673-79B8-034F-81AE-68EEFAAC7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940156" y="1449388"/>
            <a:ext cx="0" cy="431958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80D55104-F0C6-F840-BFA6-E0D9E95D6E4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076162" y="1447800"/>
            <a:ext cx="3384000" cy="4321175"/>
          </a:xfrm>
        </p:spPr>
        <p:txBody>
          <a:bodyPr/>
          <a:lstStyle>
            <a:lvl1pPr>
              <a:lnSpc>
                <a:spcPct val="100000"/>
              </a:lnSpc>
              <a:defRPr sz="2200"/>
            </a:lvl1pPr>
            <a:lvl2pPr marL="360000">
              <a:lnSpc>
                <a:spcPct val="100000"/>
              </a:lnSpc>
              <a:defRPr sz="1800"/>
            </a:lvl2pPr>
            <a:lvl3pPr marL="671400" indent="0">
              <a:buNone/>
              <a:defRPr/>
            </a:lvl3pPr>
          </a:lstStyle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  <a:p>
            <a:pPr lvl="1"/>
            <a:r>
              <a:rPr lang="fi-FI" dirty="0" err="1"/>
              <a:t>second</a:t>
            </a:r>
            <a:endParaRPr lang="fi-FI" dirty="0"/>
          </a:p>
        </p:txBody>
      </p:sp>
      <p:sp>
        <p:nvSpPr>
          <p:cNvPr id="7" name="Slide number">
            <a:extLst>
              <a:ext uri="{FF2B5EF4-FFF2-40B4-BE49-F238E27FC236}">
                <a16:creationId xmlns:a16="http://schemas.microsoft.com/office/drawing/2014/main" id="{56E20EF3-3AFA-9B4D-83E8-2FDE201D2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160-A66E-8F44-9AB2-D9B7F8DBC525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5" name="Date">
            <a:extLst>
              <a:ext uri="{FF2B5EF4-FFF2-40B4-BE49-F238E27FC236}">
                <a16:creationId xmlns:a16="http://schemas.microsoft.com/office/drawing/2014/main" id="{B97C7F3E-4311-2444-80B7-7599306EE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BFF7-7D8B-C64F-8662-20DBE57A16D3}" type="datetime1">
              <a:rPr lang="fi-FI" smtClean="0"/>
              <a:t>2.6.2021</a:t>
            </a:fld>
            <a:endParaRPr lang="fi-FI" dirty="0"/>
          </a:p>
        </p:txBody>
      </p:sp>
      <p:sp>
        <p:nvSpPr>
          <p:cNvPr id="6" name="Footer">
            <a:extLst>
              <a:ext uri="{FF2B5EF4-FFF2-40B4-BE49-F238E27FC236}">
                <a16:creationId xmlns:a16="http://schemas.microsoft.com/office/drawing/2014/main" id="{04215017-683D-AC47-8C49-04E23C156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Footer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45037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1A26F35E-78F8-1846-ABCD-2E2E3043F4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D9797A5B-4AFD-584E-88A2-E410090794F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31838" y="1447800"/>
            <a:ext cx="2466000" cy="4321175"/>
          </a:xfrm>
        </p:spPr>
        <p:txBody>
          <a:bodyPr/>
          <a:lstStyle>
            <a:lvl1pPr>
              <a:lnSpc>
                <a:spcPct val="100000"/>
              </a:lnSpc>
              <a:defRPr sz="2000"/>
            </a:lvl1pPr>
            <a:lvl2pPr marL="360000">
              <a:lnSpc>
                <a:spcPct val="100000"/>
              </a:lnSpc>
              <a:defRPr sz="1800"/>
            </a:lvl2pPr>
          </a:lstStyle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  <a:p>
            <a:pPr lvl="1"/>
            <a:r>
              <a:rPr lang="fi-FI" dirty="0" err="1"/>
              <a:t>second</a:t>
            </a:r>
            <a:endParaRPr lang="fi-FI" dirty="0"/>
          </a:p>
        </p:txBody>
      </p:sp>
      <p:cxnSp>
        <p:nvCxnSpPr>
          <p:cNvPr id="8" name="Column line 1">
            <a:extLst>
              <a:ext uri="{FF2B5EF4-FFF2-40B4-BE49-F238E27FC236}">
                <a16:creationId xmlns:a16="http://schemas.microsoft.com/office/drawing/2014/main" id="{460DC6B5-3691-1E48-8632-FC23DBB65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339581" y="1449388"/>
            <a:ext cx="0" cy="431958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C07CCAC-CC5E-DF40-A7EB-5EB0B765DEEF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484563" y="1447800"/>
            <a:ext cx="2466000" cy="4321175"/>
          </a:xfrm>
        </p:spPr>
        <p:txBody>
          <a:bodyPr/>
          <a:lstStyle>
            <a:lvl1pPr>
              <a:lnSpc>
                <a:spcPct val="100000"/>
              </a:lnSpc>
              <a:defRPr sz="2000"/>
            </a:lvl1pPr>
            <a:lvl2pPr marL="360000">
              <a:lnSpc>
                <a:spcPct val="100000"/>
              </a:lnSpc>
              <a:defRPr sz="1800"/>
            </a:lvl2pPr>
          </a:lstStyle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  <a:p>
            <a:pPr lvl="1"/>
            <a:r>
              <a:rPr lang="fi-FI" dirty="0" err="1"/>
              <a:t>second</a:t>
            </a:r>
            <a:endParaRPr lang="fi-FI" dirty="0"/>
          </a:p>
        </p:txBody>
      </p:sp>
      <p:cxnSp>
        <p:nvCxnSpPr>
          <p:cNvPr id="16" name="Column line 2">
            <a:extLst>
              <a:ext uri="{FF2B5EF4-FFF2-40B4-BE49-F238E27FC236}">
                <a16:creationId xmlns:a16="http://schemas.microsoft.com/office/drawing/2014/main" id="{8D24F5F1-4213-494D-B91C-C094ECCFB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7069" y="1449388"/>
            <a:ext cx="0" cy="431958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DD05DB7B-1234-844C-A313-57D8CACF4BCD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54758" y="1447800"/>
            <a:ext cx="2462818" cy="4321175"/>
          </a:xfrm>
        </p:spPr>
        <p:txBody>
          <a:bodyPr/>
          <a:lstStyle>
            <a:lvl1pPr>
              <a:lnSpc>
                <a:spcPct val="100000"/>
              </a:lnSpc>
              <a:defRPr sz="2000"/>
            </a:lvl1pPr>
            <a:lvl2pPr marL="360000">
              <a:lnSpc>
                <a:spcPct val="100000"/>
              </a:lnSpc>
              <a:defRPr sz="1800"/>
            </a:lvl2pPr>
          </a:lstStyle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  <a:p>
            <a:pPr lvl="1"/>
            <a:r>
              <a:rPr lang="fi-FI" dirty="0" err="1"/>
              <a:t>second</a:t>
            </a:r>
            <a:endParaRPr lang="fi-FI" dirty="0"/>
          </a:p>
        </p:txBody>
      </p:sp>
      <p:cxnSp>
        <p:nvCxnSpPr>
          <p:cNvPr id="13" name="Column line 3">
            <a:extLst>
              <a:ext uri="{FF2B5EF4-FFF2-40B4-BE49-F238E27FC236}">
                <a16:creationId xmlns:a16="http://schemas.microsoft.com/office/drawing/2014/main" id="{F0DCE673-79B8-034F-81AE-68EEFAAC7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868844" y="1449388"/>
            <a:ext cx="0" cy="431958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6562192E-7DEB-6F47-9397-3DC5F5870159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9004302" y="1447800"/>
            <a:ext cx="2466000" cy="4321175"/>
          </a:xfrm>
        </p:spPr>
        <p:txBody>
          <a:bodyPr/>
          <a:lstStyle>
            <a:lvl1pPr>
              <a:lnSpc>
                <a:spcPct val="100000"/>
              </a:lnSpc>
              <a:defRPr sz="2000"/>
            </a:lvl1pPr>
            <a:lvl2pPr marL="360000">
              <a:lnSpc>
                <a:spcPct val="100000"/>
              </a:lnSpc>
              <a:defRPr sz="1800"/>
            </a:lvl2pPr>
          </a:lstStyle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  <a:p>
            <a:pPr lvl="1"/>
            <a:r>
              <a:rPr lang="fi-FI" dirty="0" err="1"/>
              <a:t>second</a:t>
            </a:r>
            <a:endParaRPr lang="fi-FI" dirty="0"/>
          </a:p>
        </p:txBody>
      </p:sp>
      <p:sp>
        <p:nvSpPr>
          <p:cNvPr id="7" name="Slide number">
            <a:extLst>
              <a:ext uri="{FF2B5EF4-FFF2-40B4-BE49-F238E27FC236}">
                <a16:creationId xmlns:a16="http://schemas.microsoft.com/office/drawing/2014/main" id="{56E20EF3-3AFA-9B4D-83E8-2FDE201D2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160-A66E-8F44-9AB2-D9B7F8DBC525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5" name="Date">
            <a:extLst>
              <a:ext uri="{FF2B5EF4-FFF2-40B4-BE49-F238E27FC236}">
                <a16:creationId xmlns:a16="http://schemas.microsoft.com/office/drawing/2014/main" id="{B97C7F3E-4311-2444-80B7-7599306EE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FF693-3252-FB45-95F4-940146D093BC}" type="datetime1">
              <a:rPr lang="fi-FI" smtClean="0"/>
              <a:t>2.6.2021</a:t>
            </a:fld>
            <a:endParaRPr lang="fi-FI" dirty="0"/>
          </a:p>
        </p:txBody>
      </p:sp>
      <p:sp>
        <p:nvSpPr>
          <p:cNvPr id="6" name="Footer">
            <a:extLst>
              <a:ext uri="{FF2B5EF4-FFF2-40B4-BE49-F238E27FC236}">
                <a16:creationId xmlns:a16="http://schemas.microsoft.com/office/drawing/2014/main" id="{04215017-683D-AC47-8C49-04E23C156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Footer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83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lumns + sub-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FA0A9612-91F5-2849-B8CF-5D2C28C3B0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7" y="365126"/>
            <a:ext cx="10728325" cy="723900"/>
          </a:xfrm>
        </p:spPr>
        <p:txBody>
          <a:bodyPr/>
          <a:lstStyle/>
          <a:p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3" name="Sub-title 1">
            <a:extLst>
              <a:ext uri="{FF2B5EF4-FFF2-40B4-BE49-F238E27FC236}">
                <a16:creationId xmlns:a16="http://schemas.microsoft.com/office/drawing/2014/main" id="{3EDAE856-8AD1-3C4A-B986-2EF0B21EE67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1839" y="1089025"/>
            <a:ext cx="5219700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err="1"/>
              <a:t>Title</a:t>
            </a:r>
            <a:r>
              <a:rPr lang="fi-FI" dirty="0"/>
              <a:t> 2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11C4FEB0-24E1-C948-8F3A-5E4447F16D4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31838" y="2143125"/>
            <a:ext cx="5205413" cy="362585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  <a:p>
            <a:pPr lvl="1"/>
            <a:r>
              <a:rPr lang="fi-FI" dirty="0" err="1"/>
              <a:t>second</a:t>
            </a:r>
            <a:endParaRPr lang="fi-FI" dirty="0"/>
          </a:p>
          <a:p>
            <a:pPr lvl="2"/>
            <a:r>
              <a:rPr lang="fi-FI" dirty="0" err="1"/>
              <a:t>third</a:t>
            </a:r>
            <a:endParaRPr lang="fi-FI" dirty="0"/>
          </a:p>
        </p:txBody>
      </p:sp>
      <p:cxnSp>
        <p:nvCxnSpPr>
          <p:cNvPr id="10" name="Column line">
            <a:extLst>
              <a:ext uri="{FF2B5EF4-FFF2-40B4-BE49-F238E27FC236}">
                <a16:creationId xmlns:a16="http://schemas.microsoft.com/office/drawing/2014/main" id="{429FF13C-422A-6642-BE4D-F34A43EFB7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1" y="1449388"/>
            <a:ext cx="0" cy="431958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-title 2">
            <a:extLst>
              <a:ext uri="{FF2B5EF4-FFF2-40B4-BE49-F238E27FC236}">
                <a16:creationId xmlns:a16="http://schemas.microsoft.com/office/drawing/2014/main" id="{94B6EC74-8E74-AD4F-832C-5BA2E8523C5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54749" y="1089025"/>
            <a:ext cx="5205411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err="1"/>
              <a:t>Title</a:t>
            </a:r>
            <a:r>
              <a:rPr lang="fi-FI" dirty="0"/>
              <a:t> 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A338485-143A-9346-9AFA-57030A1E090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254749" y="2143125"/>
            <a:ext cx="5205413" cy="362585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  <a:p>
            <a:pPr lvl="1"/>
            <a:r>
              <a:rPr lang="fi-FI" dirty="0" err="1"/>
              <a:t>second</a:t>
            </a:r>
            <a:endParaRPr lang="fi-FI" dirty="0"/>
          </a:p>
          <a:p>
            <a:pPr lvl="2"/>
            <a:r>
              <a:rPr lang="fi-FI" dirty="0" err="1"/>
              <a:t>third</a:t>
            </a:r>
            <a:endParaRPr lang="fi-FI" dirty="0"/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518F683D-61A1-7849-AC41-DA9B344A8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160-A66E-8F44-9AB2-D9B7F8DBC525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7" name="Date">
            <a:extLst>
              <a:ext uri="{FF2B5EF4-FFF2-40B4-BE49-F238E27FC236}">
                <a16:creationId xmlns:a16="http://schemas.microsoft.com/office/drawing/2014/main" id="{6F2D2BD1-FFDA-5043-B6B9-7D7B23F4F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5B2C-6F5A-1842-B48D-AC52DCF6F382}" type="datetime1">
              <a:rPr lang="fi-FI" smtClean="0"/>
              <a:t>2.6.2021</a:t>
            </a:fld>
            <a:endParaRPr lang="fi-FI" dirty="0"/>
          </a:p>
        </p:txBody>
      </p:sp>
      <p:sp>
        <p:nvSpPr>
          <p:cNvPr id="8" name="Footer">
            <a:extLst>
              <a:ext uri="{FF2B5EF4-FFF2-40B4-BE49-F238E27FC236}">
                <a16:creationId xmlns:a16="http://schemas.microsoft.com/office/drawing/2014/main" id="{38436889-3DD2-8F4A-B5BF-D39ECC340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Footer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0177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C8B0B477-D65D-BD4C-A76A-E8C69D4BB3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8" y="368300"/>
            <a:ext cx="5219700" cy="720725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6" name="Content placeholder">
            <a:extLst>
              <a:ext uri="{FF2B5EF4-FFF2-40B4-BE49-F238E27FC236}">
                <a16:creationId xmlns:a16="http://schemas.microsoft.com/office/drawing/2014/main" id="{E8D82F5C-90C7-3C46-AD54-63AD07C1A5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449388"/>
            <a:ext cx="5219700" cy="4319587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defRPr sz="22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</a:lstStyle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  <a:p>
            <a:pPr lvl="1"/>
            <a:r>
              <a:rPr lang="fi-FI" dirty="0" err="1"/>
              <a:t>second</a:t>
            </a:r>
            <a:endParaRPr lang="fi-FI" dirty="0"/>
          </a:p>
          <a:p>
            <a:pPr lvl="2"/>
            <a:r>
              <a:rPr lang="fi-FI" dirty="0" err="1"/>
              <a:t>third</a:t>
            </a:r>
            <a:endParaRPr lang="fi-FI" dirty="0"/>
          </a:p>
        </p:txBody>
      </p:sp>
      <p:sp>
        <p:nvSpPr>
          <p:cNvPr id="9" name="Image placeholder">
            <a:extLst>
              <a:ext uri="{FF2B5EF4-FFF2-40B4-BE49-F238E27FC236}">
                <a16:creationId xmlns:a16="http://schemas.microsoft.com/office/drawing/2014/main" id="{EFB4B555-CD83-9342-AF0C-CA3EC93633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4412" y="0"/>
            <a:ext cx="6096000" cy="5768975"/>
          </a:xfrm>
        </p:spPr>
        <p:txBody>
          <a:bodyPr/>
          <a:lstStyle/>
          <a:p>
            <a:r>
              <a:rPr lang="fi-FI" dirty="0" err="1"/>
              <a:t>Add</a:t>
            </a:r>
            <a:r>
              <a:rPr lang="fi-FI" dirty="0"/>
              <a:t> image</a:t>
            </a:r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C19A9555-48CE-D44D-AC42-C21B25260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160-A66E-8F44-9AB2-D9B7F8DBC525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3" name="Date">
            <a:extLst>
              <a:ext uri="{FF2B5EF4-FFF2-40B4-BE49-F238E27FC236}">
                <a16:creationId xmlns:a16="http://schemas.microsoft.com/office/drawing/2014/main" id="{4FA48065-F530-8B41-BE99-30E99714E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CE86-6DF3-B94F-B3CD-800C7A85D875}" type="datetime1">
              <a:rPr lang="fi-FI" smtClean="0"/>
              <a:t>2.6.2021</a:t>
            </a:fld>
            <a:endParaRPr lang="fi-FI" dirty="0"/>
          </a:p>
        </p:txBody>
      </p:sp>
      <p:sp>
        <p:nvSpPr>
          <p:cNvPr id="4" name="Footer">
            <a:extLst>
              <a:ext uri="{FF2B5EF4-FFF2-40B4-BE49-F238E27FC236}">
                <a16:creationId xmlns:a16="http://schemas.microsoft.com/office/drawing/2014/main" id="{126431F6-78CC-5646-9C8B-7CCACBA1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Footer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1352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C8B0B477-D65D-BD4C-A76A-E8C69D4BB3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8" y="368300"/>
            <a:ext cx="5219700" cy="720725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6" name="Content placeholder">
            <a:extLst>
              <a:ext uri="{FF2B5EF4-FFF2-40B4-BE49-F238E27FC236}">
                <a16:creationId xmlns:a16="http://schemas.microsoft.com/office/drawing/2014/main" id="{E8D82F5C-90C7-3C46-AD54-63AD07C1A5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449388"/>
            <a:ext cx="5219700" cy="4319587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defRPr sz="22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</a:lstStyle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  <a:p>
            <a:pPr lvl="1"/>
            <a:r>
              <a:rPr lang="fi-FI" dirty="0" err="1"/>
              <a:t>second</a:t>
            </a:r>
            <a:endParaRPr lang="fi-FI" dirty="0"/>
          </a:p>
          <a:p>
            <a:pPr lvl="2"/>
            <a:r>
              <a:rPr lang="fi-FI" dirty="0" err="1"/>
              <a:t>third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B764E07-5453-9742-8928-0A6B4E617CE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096000" y="0"/>
            <a:ext cx="6096000" cy="5768975"/>
          </a:xfrm>
        </p:spPr>
        <p:txBody>
          <a:bodyPr/>
          <a:lstStyle/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C19A9555-48CE-D44D-AC42-C21B25260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160-A66E-8F44-9AB2-D9B7F8DBC525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3" name="Date">
            <a:extLst>
              <a:ext uri="{FF2B5EF4-FFF2-40B4-BE49-F238E27FC236}">
                <a16:creationId xmlns:a16="http://schemas.microsoft.com/office/drawing/2014/main" id="{4FA48065-F530-8B41-BE99-30E99714E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D579B-D00D-5147-9BC9-6644D9906D52}" type="datetime1">
              <a:rPr lang="fi-FI" smtClean="0"/>
              <a:t>2.6.2021</a:t>
            </a:fld>
            <a:endParaRPr lang="fi-FI" dirty="0"/>
          </a:p>
        </p:txBody>
      </p:sp>
      <p:sp>
        <p:nvSpPr>
          <p:cNvPr id="4" name="Footer">
            <a:extLst>
              <a:ext uri="{FF2B5EF4-FFF2-40B4-BE49-F238E27FC236}">
                <a16:creationId xmlns:a16="http://schemas.microsoft.com/office/drawing/2014/main" id="{126431F6-78CC-5646-9C8B-7CCACBA1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Footer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4142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AFA4AD8C-C192-B943-BC2A-4AE5E71F6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368300"/>
            <a:ext cx="10728324" cy="720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err="1"/>
              <a:t>Title</a:t>
            </a:r>
            <a:endParaRPr lang="fi-FI" dirty="0"/>
          </a:p>
        </p:txBody>
      </p:sp>
      <p:sp>
        <p:nvSpPr>
          <p:cNvPr id="3" name="Content">
            <a:extLst>
              <a:ext uri="{FF2B5EF4-FFF2-40B4-BE49-F238E27FC236}">
                <a16:creationId xmlns:a16="http://schemas.microsoft.com/office/drawing/2014/main" id="{51D27D29-6C3E-B049-8AEC-102EC8807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837" y="1449388"/>
            <a:ext cx="107283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text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9C19B81A-5BEB-8844-A96F-A92283427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1838" y="6148963"/>
            <a:ext cx="590735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400">
                <a:solidFill>
                  <a:srgbClr val="575757"/>
                </a:solidFill>
              </a:defRPr>
            </a:lvl1pPr>
          </a:lstStyle>
          <a:p>
            <a:fld id="{DA009160-A66E-8F44-9AB2-D9B7F8DBC52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4" name="Date">
            <a:extLst>
              <a:ext uri="{FF2B5EF4-FFF2-40B4-BE49-F238E27FC236}">
                <a16:creationId xmlns:a16="http://schemas.microsoft.com/office/drawing/2014/main" id="{9416EE69-EA83-1545-AA16-6610A73735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38378" y="6148963"/>
            <a:ext cx="1183798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400">
                <a:solidFill>
                  <a:srgbClr val="575757"/>
                </a:solidFill>
              </a:defRPr>
            </a:lvl1pPr>
          </a:lstStyle>
          <a:p>
            <a:fld id="{00218F55-A400-0347-BBF5-13FCD6636BE5}" type="datetime1">
              <a:rPr lang="fi-FI" smtClean="0"/>
              <a:pPr/>
              <a:t>2.6.2021</a:t>
            </a:fld>
            <a:endParaRPr lang="fi-FI" dirty="0"/>
          </a:p>
        </p:txBody>
      </p:sp>
      <p:sp>
        <p:nvSpPr>
          <p:cNvPr id="5" name="Footer">
            <a:extLst>
              <a:ext uri="{FF2B5EF4-FFF2-40B4-BE49-F238E27FC236}">
                <a16:creationId xmlns:a16="http://schemas.microsoft.com/office/drawing/2014/main" id="{03912122-0DA8-1F4D-8739-DCB7C3A201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2182" y="6148963"/>
            <a:ext cx="66304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575757"/>
                </a:solidFill>
              </a:defRPr>
            </a:lvl1pPr>
          </a:lstStyle>
          <a:p>
            <a:r>
              <a:rPr lang="fi-FI"/>
              <a:t>Footer</a:t>
            </a:r>
            <a:endParaRPr lang="fi-FI" dirty="0"/>
          </a:p>
        </p:txBody>
      </p:sp>
      <p:pic>
        <p:nvPicPr>
          <p:cNvPr id="12" name="ENRIO logo">
            <a:extLst>
              <a:ext uri="{FF2B5EF4-FFF2-40B4-BE49-F238E27FC236}">
                <a16:creationId xmlns:a16="http://schemas.microsoft.com/office/drawing/2014/main" id="{2169725A-727B-9943-A05E-F44B11B94C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9835540" y="5768975"/>
            <a:ext cx="1809077" cy="109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68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714" r:id="rId2"/>
    <p:sldLayoutId id="2147483686" r:id="rId3"/>
    <p:sldLayoutId id="2147483689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9" r:id="rId10"/>
    <p:sldLayoutId id="2147483710" r:id="rId11"/>
    <p:sldLayoutId id="2147483712" r:id="rId12"/>
    <p:sldLayoutId id="2147483713" r:id="rId13"/>
    <p:sldLayoutId id="2147483671" r:id="rId14"/>
    <p:sldLayoutId id="2147483669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spc="-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600"/>
        </a:spcBef>
        <a:buFont typeface="Arial" panose="020B0604020202020204" pitchFamily="34" charset="0"/>
        <a:buNone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461">
          <p15:clr>
            <a:srgbClr val="F26B43"/>
          </p15:clr>
        </p15:guide>
        <p15:guide id="4" orient="horz" pos="3861">
          <p15:clr>
            <a:srgbClr val="F26B43"/>
          </p15:clr>
        </p15:guide>
        <p15:guide id="5" orient="horz" pos="459">
          <p15:clr>
            <a:srgbClr val="F26B43"/>
          </p15:clr>
        </p15:guide>
        <p15:guide id="6" pos="7219">
          <p15:clr>
            <a:srgbClr val="F26B43"/>
          </p15:clr>
        </p15:guide>
        <p15:guide id="7" orient="horz" pos="913">
          <p15:clr>
            <a:srgbClr val="F26B43"/>
          </p15:clr>
        </p15:guide>
        <p15:guide id="8" orient="horz" pos="232">
          <p15:clr>
            <a:srgbClr val="F26B43"/>
          </p15:clr>
        </p15:guide>
        <p15:guide id="10" orient="horz" pos="686">
          <p15:clr>
            <a:srgbClr val="F26B43"/>
          </p15:clr>
        </p15:guide>
        <p15:guide id="11" pos="211">
          <p15:clr>
            <a:srgbClr val="F26B43"/>
          </p15:clr>
        </p15:guide>
        <p15:guide id="12" pos="7446">
          <p15:clr>
            <a:srgbClr val="F26B43"/>
          </p15:clr>
        </p15:guide>
        <p15:guide id="13" pos="3940">
          <p15:clr>
            <a:srgbClr val="F26B43"/>
          </p15:clr>
        </p15:guide>
        <p15:guide id="14" pos="3749">
          <p15:clr>
            <a:srgbClr val="F26B43"/>
          </p15:clr>
        </p15:guide>
        <p15:guide id="15" orient="horz" pos="363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597EAAB-37DD-B94F-9439-ABB23A6E03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9BAD352-BDA6-004C-95AE-527823D646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086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36D62B-7419-1245-97E3-82533F9EE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6884AB-C9CC-6346-B972-537D3C7F8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C076517-482A-F043-9F1E-85F1802C0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160-A66E-8F44-9AB2-D9B7F8DBC525}" type="slidenum">
              <a:rPr lang="fi-FI" smtClean="0"/>
              <a:t>2</a:t>
            </a:fld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B0E048F-32A6-FB48-9B99-826A3BB1D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F50F-A6E8-5649-8829-C81EC490D90E}" type="datetime1">
              <a:rPr lang="fi-FI" smtClean="0"/>
              <a:t>2.6.2021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F5C3249-E96C-A44F-ACCD-025466264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Footer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2935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FC469E-A78D-274B-9017-1996C900AF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DD1D067-1FE8-AE40-89D4-A03210D431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73353"/>
      </p:ext>
    </p:extLst>
  </p:cSld>
  <p:clrMapOvr>
    <a:masterClrMapping/>
  </p:clrMapOvr>
</p:sld>
</file>

<file path=ppt/theme/theme1.xml><?xml version="1.0" encoding="utf-8"?>
<a:theme xmlns:a="http://schemas.openxmlformats.org/drawingml/2006/main" name="ENRIO template">
  <a:themeElements>
    <a:clrScheme name="ENRIO 2">
      <a:dk1>
        <a:srgbClr val="202020"/>
      </a:dk1>
      <a:lt1>
        <a:srgbClr val="FFFFFF"/>
      </a:lt1>
      <a:dk2>
        <a:srgbClr val="202020"/>
      </a:dk2>
      <a:lt2>
        <a:srgbClr val="E7E6E6"/>
      </a:lt2>
      <a:accent1>
        <a:srgbClr val="9B167B"/>
      </a:accent1>
      <a:accent2>
        <a:srgbClr val="95ACCC"/>
      </a:accent2>
      <a:accent3>
        <a:srgbClr val="FF6E85"/>
      </a:accent3>
      <a:accent4>
        <a:srgbClr val="009CA8"/>
      </a:accent4>
      <a:accent5>
        <a:srgbClr val="FFAA4B"/>
      </a:accent5>
      <a:accent6>
        <a:srgbClr val="B6C832"/>
      </a:accent6>
      <a:hlink>
        <a:srgbClr val="3238CD"/>
      </a:hlink>
      <a:folHlink>
        <a:srgbClr val="5B8ED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28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NRIO_template" id="{86661F46-DC23-3846-B5BC-825BEE10BFBA}" vid="{B0BDE408-DCB8-3148-B9A6-5930DCB8512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ENRIO_template</Template>
  <TotalTime>0</TotalTime>
  <Words>3</Words>
  <Application>Microsoft Office PowerPoint</Application>
  <PresentationFormat>Laajakuva</PresentationFormat>
  <Paragraphs>3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6" baseType="lpstr">
      <vt:lpstr>Arial</vt:lpstr>
      <vt:lpstr>Calibri</vt:lpstr>
      <vt:lpstr>ENRIO template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Kalle Videnoja</dc:creator>
  <cp:lastModifiedBy>Kalle Videnoja</cp:lastModifiedBy>
  <cp:revision>1</cp:revision>
  <dcterms:created xsi:type="dcterms:W3CDTF">2021-06-02T08:58:49Z</dcterms:created>
  <dcterms:modified xsi:type="dcterms:W3CDTF">2021-06-02T08:59:02Z</dcterms:modified>
</cp:coreProperties>
</file>