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7"/>
    <a:srgbClr val="737373"/>
    <a:srgbClr val="EDC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83265"/>
  </p:normalViewPr>
  <p:slideViewPr>
    <p:cSldViewPr snapToGrid="0" snapToObjects="1" showGuides="1">
      <p:cViewPr varScale="1">
        <p:scale>
          <a:sx n="79" d="100"/>
          <a:sy n="79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BE3A3-DFB0-7F47-B57A-8A80E9F4FD22}" type="datetimeFigureOut">
              <a:rPr lang="fi-FI" smtClean="0"/>
              <a:t>2.6.2021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9E363-AEF5-DB44-B327-C454B40E1E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4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NRIO logo" descr="ENRIO 2021 logo">
            <a:extLst>
              <a:ext uri="{FF2B5EF4-FFF2-40B4-BE49-F238E27FC236}">
                <a16:creationId xmlns:a16="http://schemas.microsoft.com/office/drawing/2014/main" id="{63A952D9-542F-F349-948E-76845C501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33" y="254479"/>
            <a:ext cx="2885423" cy="1742795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7D7A809D-CD96-CB4F-9985-E3671A6CD6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7" y="1755227"/>
            <a:ext cx="6410385" cy="3218553"/>
          </a:xfrm>
        </p:spPr>
        <p:txBody>
          <a:bodyPr anchor="ctr">
            <a:normAutofit/>
          </a:bodyPr>
          <a:lstStyle>
            <a:lvl1pPr algn="l">
              <a:defRPr sz="4000" spc="-100" baseline="0"/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Presentation info">
            <a:extLst>
              <a:ext uri="{FF2B5EF4-FFF2-40B4-BE49-F238E27FC236}">
                <a16:creationId xmlns:a16="http://schemas.microsoft.com/office/drawing/2014/main" id="{094A0CB6-80CB-B941-AD9C-6C6FB56557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5267469"/>
            <a:ext cx="6410384" cy="861869"/>
          </a:xfrm>
        </p:spPr>
        <p:txBody>
          <a:bodyPr anchor="b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Date</a:t>
            </a:r>
            <a:br>
              <a:rPr lang="fi-FI" dirty="0"/>
            </a:br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Name</a:t>
            </a:r>
            <a:endParaRPr lang="fi-FI" dirty="0"/>
          </a:p>
        </p:txBody>
      </p:sp>
      <p:grpSp>
        <p:nvGrpSpPr>
          <p:cNvPr id="16" name="ENRIO graphic">
            <a:extLst>
              <a:ext uri="{FF2B5EF4-FFF2-40B4-BE49-F238E27FC236}">
                <a16:creationId xmlns:a16="http://schemas.microsoft.com/office/drawing/2014/main" id="{8EEDF9B7-60A1-5C49-A7AF-20DC88A5E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42222" y="0"/>
            <a:ext cx="5049779" cy="6858000"/>
            <a:chOff x="7142222" y="0"/>
            <a:chExt cx="5049779" cy="6858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AB6208C-1844-1B4E-AC0C-422E8CEC0993}"/>
                </a:ext>
              </a:extLst>
            </p:cNvPr>
            <p:cNvSpPr/>
            <p:nvPr userDrawn="1"/>
          </p:nvSpPr>
          <p:spPr>
            <a:xfrm>
              <a:off x="9749119" y="5801710"/>
              <a:ext cx="2442882" cy="1056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" name="Kuva 7">
              <a:extLst>
                <a:ext uri="{FF2B5EF4-FFF2-40B4-BE49-F238E27FC236}">
                  <a16:creationId xmlns:a16="http://schemas.microsoft.com/office/drawing/2014/main" id="{50DAAAB4-26E5-0E41-A07D-5BBE040E45B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22107" r="58860" b="22107"/>
            <a:stretch/>
          </p:blipFill>
          <p:spPr>
            <a:xfrm>
              <a:off x="7142222" y="0"/>
              <a:ext cx="5049778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06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arge 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659ED39E-745F-A142-9BF9-D28D5FF7AB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7" name="Text placeholder">
            <a:extLst>
              <a:ext uri="{FF2B5EF4-FFF2-40B4-BE49-F238E27FC236}">
                <a16:creationId xmlns:a16="http://schemas.microsoft.com/office/drawing/2014/main" id="{276D8DD4-7B67-1D4B-A0FF-19657DEE96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837" y="1449388"/>
            <a:ext cx="10728325" cy="4319587"/>
          </a:xfrm>
        </p:spPr>
        <p:txBody>
          <a:bodyPr bIns="540000" anchor="ctr"/>
          <a:lstStyle>
            <a:lvl1pPr defTabSz="3600000">
              <a:lnSpc>
                <a:spcPct val="90000"/>
              </a:lnSpc>
              <a:buFont typeface="+mj-lt"/>
              <a:buAutoNum type="arabicPeriod"/>
              <a:tabLst>
                <a:tab pos="3600000" algn="l"/>
              </a:tabLst>
              <a:defRPr sz="5000" b="1" spc="-100" baseline="0"/>
            </a:lvl1pPr>
            <a:lvl2pPr>
              <a:buNone/>
              <a:defRPr/>
            </a:lvl2pPr>
          </a:lstStyle>
          <a:p>
            <a:pPr lvl="0"/>
            <a:r>
              <a:rPr lang="fi-FI" dirty="0"/>
              <a:t>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numbered</a:t>
            </a:r>
            <a:r>
              <a:rPr lang="fi-FI" dirty="0"/>
              <a:t> </a:t>
            </a:r>
            <a:r>
              <a:rPr lang="fi-FI" dirty="0" err="1"/>
              <a:t>list</a:t>
            </a:r>
            <a:endParaRPr lang="fi-FI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05627A5-80C6-0B4D-B89B-F32BA7C8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DA009160-A66E-8F44-9AB2-D9B7F8DBC52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F8AAE709-BA89-8E4B-9ED7-23130885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C0EEF4BA-22E7-B54D-A7B2-1C3596678827}" type="datetime1">
              <a:rPr lang="fi-FI" smtClean="0"/>
              <a:pPr/>
              <a:t>2.6.2021</a:t>
            </a:fld>
            <a:endParaRPr lang="fi-FI" dirty="0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EF338D89-4045-B342-B006-AAC54C38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980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659ED39E-745F-A142-9BF9-D28D5FF7AB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7" name="Text placeholder">
            <a:extLst>
              <a:ext uri="{FF2B5EF4-FFF2-40B4-BE49-F238E27FC236}">
                <a16:creationId xmlns:a16="http://schemas.microsoft.com/office/drawing/2014/main" id="{276D8DD4-7B67-1D4B-A0FF-19657DEE96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837" y="1449388"/>
            <a:ext cx="10728325" cy="4319587"/>
          </a:xfrm>
        </p:spPr>
        <p:txBody>
          <a:bodyPr bIns="540000" anchor="ctr"/>
          <a:lstStyle>
            <a:lvl1pPr>
              <a:lnSpc>
                <a:spcPct val="90000"/>
              </a:lnSpc>
              <a:defRPr sz="5000" b="1" spc="-100" baseline="0"/>
            </a:lvl1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05627A5-80C6-0B4D-B89B-F32BA7C8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DA009160-A66E-8F44-9AB2-D9B7F8DBC52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F8AAE709-BA89-8E4B-9ED7-23130885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971EC09D-F1D4-D940-BD21-ED0589ED44DE}" type="datetime1">
              <a:rPr lang="fi-FI" smtClean="0"/>
              <a:pPr/>
              <a:t>2.6.2021</a:t>
            </a:fld>
            <a:endParaRPr lang="fi-FI" dirty="0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EF338D89-4045-B342-B006-AAC54C38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130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659ED39E-745F-A142-9BF9-D28D5FF7AB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A05627A5-80C6-0B4D-B89B-F32BA7C8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F8AAE709-BA89-8E4B-9ED7-23130885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43B2-DBC8-AD4C-9F36-4F69855EC43C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EF338D89-4045-B342-B006-AAC54C38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8721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757F35A0-FB88-0C44-988D-3816020D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2" name="Date">
            <a:extLst>
              <a:ext uri="{FF2B5EF4-FFF2-40B4-BE49-F238E27FC236}">
                <a16:creationId xmlns:a16="http://schemas.microsoft.com/office/drawing/2014/main" id="{F6D6BCC5-CF29-1241-81EE-22574525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509E-0D05-364B-8913-507A7DBC58EB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3" name="Footer">
            <a:extLst>
              <a:ext uri="{FF2B5EF4-FFF2-40B4-BE49-F238E27FC236}">
                <a16:creationId xmlns:a16="http://schemas.microsoft.com/office/drawing/2014/main" id="{0CAE0E86-CEE5-7542-A31E-48EF33F4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3628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on title">
            <a:extLst>
              <a:ext uri="{FF2B5EF4-FFF2-40B4-BE49-F238E27FC236}">
                <a16:creationId xmlns:a16="http://schemas.microsoft.com/office/drawing/2014/main" id="{7D7A809D-CD96-CB4F-9985-E3671A6CD6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8" y="728664"/>
            <a:ext cx="5219700" cy="5400674"/>
          </a:xfrm>
        </p:spPr>
        <p:txBody>
          <a:bodyPr anchor="ctr">
            <a:normAutofit/>
          </a:bodyPr>
          <a:lstStyle>
            <a:lvl1pPr algn="l">
              <a:defRPr sz="4000" spc="-100" baseline="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Section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grpSp>
        <p:nvGrpSpPr>
          <p:cNvPr id="4" name="ENRIO graphic">
            <a:extLst>
              <a:ext uri="{FF2B5EF4-FFF2-40B4-BE49-F238E27FC236}">
                <a16:creationId xmlns:a16="http://schemas.microsoft.com/office/drawing/2014/main" id="{049B9EDA-1606-5F42-A44D-8E413DF07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42222" y="0"/>
            <a:ext cx="5049779" cy="6858000"/>
            <a:chOff x="7142222" y="0"/>
            <a:chExt cx="5049779" cy="6858000"/>
          </a:xfrm>
        </p:grpSpPr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57E234A4-A43B-6C40-B88E-6F8157ED7346}"/>
                </a:ext>
              </a:extLst>
            </p:cNvPr>
            <p:cNvSpPr/>
            <p:nvPr userDrawn="1"/>
          </p:nvSpPr>
          <p:spPr>
            <a:xfrm>
              <a:off x="9749119" y="5801710"/>
              <a:ext cx="2442882" cy="1056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6" name="Kuva 5">
              <a:extLst>
                <a:ext uri="{FF2B5EF4-FFF2-40B4-BE49-F238E27FC236}">
                  <a16:creationId xmlns:a16="http://schemas.microsoft.com/office/drawing/2014/main" id="{A98F1DC1-6195-2445-B05D-3B0A99370F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2107" r="58860" b="22107"/>
            <a:stretch/>
          </p:blipFill>
          <p:spPr>
            <a:xfrm>
              <a:off x="7142222" y="0"/>
              <a:ext cx="5049778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947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with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ENRIO logo">
            <a:extLst>
              <a:ext uri="{FF2B5EF4-FFF2-40B4-BE49-F238E27FC236}">
                <a16:creationId xmlns:a16="http://schemas.microsoft.com/office/drawing/2014/main" id="{CD81ADF6-867D-6641-BC4D-E94F9D1DD3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33" y="254479"/>
            <a:ext cx="2885423" cy="1742795"/>
          </a:xfrm>
          <a:prstGeom prst="rect">
            <a:avLst/>
          </a:prstGeom>
        </p:spPr>
      </p:pic>
      <p:sp>
        <p:nvSpPr>
          <p:cNvPr id="2" name="Slide title">
            <a:extLst>
              <a:ext uri="{FF2B5EF4-FFF2-40B4-BE49-F238E27FC236}">
                <a16:creationId xmlns:a16="http://schemas.microsoft.com/office/drawing/2014/main" id="{7D7A809D-CD96-CB4F-9985-E3671A6CD6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8" y="1803400"/>
            <a:ext cx="5219700" cy="1979613"/>
          </a:xfrm>
        </p:spPr>
        <p:txBody>
          <a:bodyPr anchor="ctr">
            <a:normAutofit/>
          </a:bodyPr>
          <a:lstStyle>
            <a:lvl1pPr algn="l">
              <a:defRPr sz="4000" spc="-100" baseline="0"/>
            </a:lvl1pPr>
          </a:lstStyle>
          <a:p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</p:txBody>
      </p:sp>
      <p:sp>
        <p:nvSpPr>
          <p:cNvPr id="3" name="Contact details">
            <a:extLst>
              <a:ext uri="{FF2B5EF4-FFF2-40B4-BE49-F238E27FC236}">
                <a16:creationId xmlns:a16="http://schemas.microsoft.com/office/drawing/2014/main" id="{094A0CB6-80CB-B941-AD9C-6C6FB56557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3783014"/>
            <a:ext cx="5219700" cy="1600199"/>
          </a:xfrm>
        </p:spPr>
        <p:txBody>
          <a:bodyPr anchor="b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Name</a:t>
            </a:r>
            <a:br>
              <a:rPr lang="fi-FI" dirty="0"/>
            </a:b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details</a:t>
            </a:r>
            <a:endParaRPr lang="fi-FI" dirty="0"/>
          </a:p>
        </p:txBody>
      </p:sp>
      <p:grpSp>
        <p:nvGrpSpPr>
          <p:cNvPr id="8" name="ENRIO graphics">
            <a:extLst>
              <a:ext uri="{FF2B5EF4-FFF2-40B4-BE49-F238E27FC236}">
                <a16:creationId xmlns:a16="http://schemas.microsoft.com/office/drawing/2014/main" id="{BAE61848-272D-8249-BF6D-AFC7506D5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42222" y="0"/>
            <a:ext cx="5049779" cy="6858000"/>
            <a:chOff x="7142222" y="0"/>
            <a:chExt cx="5049779" cy="6858000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C21AECEE-6FB3-7D46-92D1-4580A4E26472}"/>
                </a:ext>
              </a:extLst>
            </p:cNvPr>
            <p:cNvSpPr/>
            <p:nvPr userDrawn="1"/>
          </p:nvSpPr>
          <p:spPr>
            <a:xfrm>
              <a:off x="9749119" y="5801710"/>
              <a:ext cx="2442882" cy="1056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6E2F82B8-0D39-2149-BD37-36BC9ABB62F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22107" r="58860" b="22107"/>
            <a:stretch/>
          </p:blipFill>
          <p:spPr>
            <a:xfrm>
              <a:off x="7142222" y="0"/>
              <a:ext cx="5049778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074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custom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NRIO logo" descr="ENRIO logo">
            <a:extLst>
              <a:ext uri="{FF2B5EF4-FFF2-40B4-BE49-F238E27FC236}">
                <a16:creationId xmlns:a16="http://schemas.microsoft.com/office/drawing/2014/main" id="{065E57B8-65AD-C746-B26B-1B3F3FBC9B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8333" y="254479"/>
            <a:ext cx="2885423" cy="1742795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7D7A809D-CD96-CB4F-9985-E3671A6CD6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838" y="1755227"/>
            <a:ext cx="5211762" cy="3218553"/>
          </a:xfrm>
        </p:spPr>
        <p:txBody>
          <a:bodyPr anchor="ctr">
            <a:normAutofit/>
          </a:bodyPr>
          <a:lstStyle>
            <a:lvl1pPr algn="l">
              <a:defRPr sz="4000" spc="-100" baseline="0"/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Presentation info">
            <a:extLst>
              <a:ext uri="{FF2B5EF4-FFF2-40B4-BE49-F238E27FC236}">
                <a16:creationId xmlns:a16="http://schemas.microsoft.com/office/drawing/2014/main" id="{094A0CB6-80CB-B941-AD9C-6C6FB56557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5267469"/>
            <a:ext cx="5211762" cy="861869"/>
          </a:xfrm>
        </p:spPr>
        <p:txBody>
          <a:bodyPr anchor="b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/>
              <a:t>Date</a:t>
            </a:r>
            <a:br>
              <a:rPr lang="fi-FI" dirty="0"/>
            </a:br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Name</a:t>
            </a:r>
            <a:endParaRPr lang="fi-FI" dirty="0"/>
          </a:p>
        </p:txBody>
      </p:sp>
      <p:sp>
        <p:nvSpPr>
          <p:cNvPr id="10" name="Image placeholder">
            <a:extLst>
              <a:ext uri="{FF2B5EF4-FFF2-40B4-BE49-F238E27FC236}">
                <a16:creationId xmlns:a16="http://schemas.microsoft.com/office/drawing/2014/main" id="{3CBC7BDF-F269-3E43-8977-1BA16A321CE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solidFill>
            <a:schemeClr val="bg1"/>
          </a:solidFill>
        </p:spPr>
        <p:txBody>
          <a:bodyPr anchor="ctr"/>
          <a:lstStyle/>
          <a:p>
            <a:r>
              <a:rPr lang="fi-FI" dirty="0" err="1"/>
              <a:t>Add</a:t>
            </a:r>
            <a:r>
              <a:rPr lang="fi-FI" dirty="0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327492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 placeholder">
            <a:extLst>
              <a:ext uri="{FF2B5EF4-FFF2-40B4-BE49-F238E27FC236}">
                <a16:creationId xmlns:a16="http://schemas.microsoft.com/office/drawing/2014/main" id="{7D8B0DA0-DABD-5842-996B-20A5F964D2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7A62E92D-86B1-0B45-B3D7-F7BA40EA475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AC10F276-0034-8E4F-AE0A-DDF1C327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id="{98EDBC80-A746-FA4A-B54D-CF8C94A2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F50F-A6E8-5649-8829-C81EC490D90E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5" name="Footer">
            <a:extLst>
              <a:ext uri="{FF2B5EF4-FFF2-40B4-BE49-F238E27FC236}">
                <a16:creationId xmlns:a16="http://schemas.microsoft.com/office/drawing/2014/main" id="{8ED80488-E33B-D941-BFBF-E2EE9722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64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 placeholder">
            <a:extLst>
              <a:ext uri="{FF2B5EF4-FFF2-40B4-BE49-F238E27FC236}">
                <a16:creationId xmlns:a16="http://schemas.microsoft.com/office/drawing/2014/main" id="{1A26F35E-78F8-1846-ABCD-2E2E3043F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9406DBAF-9A52-5A4E-8F26-8437E50E2CA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1838" y="1449388"/>
            <a:ext cx="5219700" cy="43195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F9A605-DDA6-0247-8D8E-4013A794963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54750" y="1449388"/>
            <a:ext cx="5205412" cy="4319587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56E20EF3-3AFA-9B4D-83E8-2FDE201D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7373"/>
                </a:solidFill>
              </a:defRPr>
            </a:lvl1pPr>
          </a:lstStyle>
          <a:p>
            <a:fld id="{DA009160-A66E-8F44-9AB2-D9B7F8DBC52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B97C7F3E-4311-2444-80B7-7599306E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7373"/>
                </a:solidFill>
              </a:defRPr>
            </a:lvl1pPr>
          </a:lstStyle>
          <a:p>
            <a:fld id="{C85B1877-61D5-DB42-9302-89E430F2BC71}" type="datetime1">
              <a:rPr lang="fi-FI" smtClean="0"/>
              <a:pPr/>
              <a:t>2.6.2021</a:t>
            </a:fld>
            <a:endParaRPr lang="fi-FI" dirty="0"/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04215017-683D-AC47-8C49-04E23C15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7373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cxnSp>
        <p:nvCxnSpPr>
          <p:cNvPr id="8" name="Column line">
            <a:extLst>
              <a:ext uri="{FF2B5EF4-FFF2-40B4-BE49-F238E27FC236}">
                <a16:creationId xmlns:a16="http://schemas.microsoft.com/office/drawing/2014/main" id="{460DC6B5-3691-1E48-8632-FC23DBB6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9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 placeholder">
            <a:extLst>
              <a:ext uri="{FF2B5EF4-FFF2-40B4-BE49-F238E27FC236}">
                <a16:creationId xmlns:a16="http://schemas.microsoft.com/office/drawing/2014/main" id="{1A26F35E-78F8-1846-ABCD-2E2E3043F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D9797A5B-4AFD-584E-88A2-E410090794F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1838" y="1447800"/>
            <a:ext cx="3384000" cy="4321175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cxnSp>
        <p:nvCxnSpPr>
          <p:cNvPr id="8" name="Column line 1">
            <a:extLst>
              <a:ext uri="{FF2B5EF4-FFF2-40B4-BE49-F238E27FC236}">
                <a16:creationId xmlns:a16="http://schemas.microsoft.com/office/drawing/2014/main" id="{460DC6B5-3691-1E48-8632-FC23DBB6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253981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867B09-D6F8-7347-8FC1-6014A27215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4000" y="1469013"/>
            <a:ext cx="3384000" cy="42999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2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cxnSp>
        <p:nvCxnSpPr>
          <p:cNvPr id="13" name="Column line 2">
            <a:extLst>
              <a:ext uri="{FF2B5EF4-FFF2-40B4-BE49-F238E27FC236}">
                <a16:creationId xmlns:a16="http://schemas.microsoft.com/office/drawing/2014/main" id="{F0DCE673-79B8-034F-81AE-68EEFAAC7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40156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0D55104-F0C6-F840-BFA6-E0D9E95D6E4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076162" y="1447800"/>
            <a:ext cx="3384000" cy="4321175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 marL="360000">
              <a:lnSpc>
                <a:spcPct val="100000"/>
              </a:lnSpc>
              <a:defRPr sz="1800"/>
            </a:lvl2pPr>
            <a:lvl3pPr marL="671400" indent="0">
              <a:buNone/>
              <a:defRPr/>
            </a:lvl3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56E20EF3-3AFA-9B4D-83E8-2FDE201D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B97C7F3E-4311-2444-80B7-7599306E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BFF7-7D8B-C64F-8662-20DBE57A16D3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04215017-683D-AC47-8C49-04E23C15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503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1A26F35E-78F8-1846-ABCD-2E2E3043F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D9797A5B-4AFD-584E-88A2-E410090794F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1838" y="1447800"/>
            <a:ext cx="2466000" cy="4321175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cxnSp>
        <p:nvCxnSpPr>
          <p:cNvPr id="8" name="Column line 1">
            <a:extLst>
              <a:ext uri="{FF2B5EF4-FFF2-40B4-BE49-F238E27FC236}">
                <a16:creationId xmlns:a16="http://schemas.microsoft.com/office/drawing/2014/main" id="{460DC6B5-3691-1E48-8632-FC23DBB6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39581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C07CCAC-CC5E-DF40-A7EB-5EB0B765DEE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484563" y="1447800"/>
            <a:ext cx="2466000" cy="4321175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cxnSp>
        <p:nvCxnSpPr>
          <p:cNvPr id="16" name="Column line 2">
            <a:extLst>
              <a:ext uri="{FF2B5EF4-FFF2-40B4-BE49-F238E27FC236}">
                <a16:creationId xmlns:a16="http://schemas.microsoft.com/office/drawing/2014/main" id="{8D24F5F1-4213-494D-B91C-C094ECCFB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7069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D05DB7B-1234-844C-A313-57D8CACF4BCD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758" y="1447800"/>
            <a:ext cx="2462818" cy="4321175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cxnSp>
        <p:nvCxnSpPr>
          <p:cNvPr id="13" name="Column line 3">
            <a:extLst>
              <a:ext uri="{FF2B5EF4-FFF2-40B4-BE49-F238E27FC236}">
                <a16:creationId xmlns:a16="http://schemas.microsoft.com/office/drawing/2014/main" id="{F0DCE673-79B8-034F-81AE-68EEFAAC7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868844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6562192E-7DEB-6F47-9397-3DC5F587015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9004302" y="1447800"/>
            <a:ext cx="2466000" cy="4321175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  <a:lvl2pPr marL="360000">
              <a:lnSpc>
                <a:spcPct val="100000"/>
              </a:lnSpc>
              <a:defRPr sz="1800"/>
            </a:lvl2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56E20EF3-3AFA-9B4D-83E8-2FDE201D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B97C7F3E-4311-2444-80B7-7599306E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F693-3252-FB45-95F4-940146D093BC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04215017-683D-AC47-8C49-04E23C15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s + sub-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FA0A9612-91F5-2849-B8CF-5D2C28C3B0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65126"/>
            <a:ext cx="10728325" cy="723900"/>
          </a:xfrm>
        </p:spPr>
        <p:txBody>
          <a:bodyPr/>
          <a:lstStyle/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Sub-title 1">
            <a:extLst>
              <a:ext uri="{FF2B5EF4-FFF2-40B4-BE49-F238E27FC236}">
                <a16:creationId xmlns:a16="http://schemas.microsoft.com/office/drawing/2014/main" id="{3EDAE856-8AD1-3C4A-B986-2EF0B21EE67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31839" y="1089025"/>
            <a:ext cx="5219700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/>
              <a:t>Title</a:t>
            </a:r>
            <a:r>
              <a:rPr lang="fi-FI" dirty="0"/>
              <a:t> 2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1C4FEB0-24E1-C948-8F3A-5E4447F16D4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31838" y="2143125"/>
            <a:ext cx="5205413" cy="362585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cxnSp>
        <p:nvCxnSpPr>
          <p:cNvPr id="10" name="Column line">
            <a:extLst>
              <a:ext uri="{FF2B5EF4-FFF2-40B4-BE49-F238E27FC236}">
                <a16:creationId xmlns:a16="http://schemas.microsoft.com/office/drawing/2014/main" id="{429FF13C-422A-6642-BE4D-F34A43EFB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1449388"/>
            <a:ext cx="0" cy="4319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-title 2">
            <a:extLst>
              <a:ext uri="{FF2B5EF4-FFF2-40B4-BE49-F238E27FC236}">
                <a16:creationId xmlns:a16="http://schemas.microsoft.com/office/drawing/2014/main" id="{94B6EC74-8E74-AD4F-832C-5BA2E8523C5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54749" y="1089025"/>
            <a:ext cx="5205411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err="1"/>
              <a:t>Title</a:t>
            </a:r>
            <a:r>
              <a:rPr lang="fi-FI" dirty="0"/>
              <a:t> 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338485-143A-9346-9AFA-57030A1E090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54749" y="2143125"/>
            <a:ext cx="5205413" cy="362585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518F683D-61A1-7849-AC41-DA9B344A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6F2D2BD1-FFDA-5043-B6B9-7D7B23F4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5B2C-6F5A-1842-B48D-AC52DCF6F382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8" name="Footer">
            <a:extLst>
              <a:ext uri="{FF2B5EF4-FFF2-40B4-BE49-F238E27FC236}">
                <a16:creationId xmlns:a16="http://schemas.microsoft.com/office/drawing/2014/main" id="{38436889-3DD2-8F4A-B5BF-D39ECC34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77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C8B0B477-D65D-BD4C-A76A-E8C69D4BB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368300"/>
            <a:ext cx="5219700" cy="720725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E8D82F5C-90C7-3C46-AD54-63AD07C1A5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449388"/>
            <a:ext cx="5219700" cy="4319587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sp>
        <p:nvSpPr>
          <p:cNvPr id="9" name="Image placeholder">
            <a:extLst>
              <a:ext uri="{FF2B5EF4-FFF2-40B4-BE49-F238E27FC236}">
                <a16:creationId xmlns:a16="http://schemas.microsoft.com/office/drawing/2014/main" id="{EFB4B555-CD83-9342-AF0C-CA3EC9363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4412" y="0"/>
            <a:ext cx="6096000" cy="5768975"/>
          </a:xfrm>
        </p:spPr>
        <p:txBody>
          <a:bodyPr/>
          <a:lstStyle/>
          <a:p>
            <a:r>
              <a:rPr lang="fi-FI" dirty="0" err="1"/>
              <a:t>Add</a:t>
            </a:r>
            <a:r>
              <a:rPr lang="fi-FI" dirty="0"/>
              <a:t> image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C19A9555-48CE-D44D-AC42-C21B2526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4FA48065-F530-8B41-BE99-30E99714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CE86-6DF3-B94F-B3CD-800C7A85D875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126431F6-78CC-5646-9C8B-7CCACBA1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352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+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C8B0B477-D65D-BD4C-A76A-E8C69D4BB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8" y="368300"/>
            <a:ext cx="5219700" cy="720725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E8D82F5C-90C7-3C46-AD54-63AD07C1A5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449388"/>
            <a:ext cx="5219700" cy="4319587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pPr lvl="1"/>
            <a:r>
              <a:rPr lang="fi-FI" dirty="0" err="1"/>
              <a:t>second</a:t>
            </a:r>
            <a:endParaRPr lang="fi-FI" dirty="0"/>
          </a:p>
          <a:p>
            <a:pPr lvl="2"/>
            <a:r>
              <a:rPr lang="fi-FI" dirty="0" err="1"/>
              <a:t>third</a:t>
            </a:r>
            <a:endParaRPr lang="fi-FI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764E07-5453-9742-8928-0A6B4E617C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96000" y="0"/>
            <a:ext cx="6096000" cy="5768975"/>
          </a:xfrm>
        </p:spPr>
        <p:txBody>
          <a:bodyPr/>
          <a:lstStyle/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C19A9555-48CE-D44D-AC42-C21B2526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4FA48065-F530-8B41-BE99-30E99714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579B-D00D-5147-9BC9-6644D9906D52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4" name="Footer">
            <a:extLst>
              <a:ext uri="{FF2B5EF4-FFF2-40B4-BE49-F238E27FC236}">
                <a16:creationId xmlns:a16="http://schemas.microsoft.com/office/drawing/2014/main" id="{126431F6-78CC-5646-9C8B-7CCACBA1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41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AFA4AD8C-C192-B943-BC2A-4AE5E71F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68300"/>
            <a:ext cx="10728324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51D27D29-6C3E-B049-8AEC-102EC8807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7" y="1449388"/>
            <a:ext cx="107283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9C19B81A-5BEB-8844-A96F-A92283427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1838" y="6148963"/>
            <a:ext cx="590735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575757"/>
                </a:solidFill>
              </a:defRPr>
            </a:lvl1pPr>
          </a:lstStyle>
          <a:p>
            <a:fld id="{DA009160-A66E-8F44-9AB2-D9B7F8DBC52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id="{9416EE69-EA83-1545-AA16-6610A7373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8378" y="6148963"/>
            <a:ext cx="118379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575757"/>
                </a:solidFill>
              </a:defRPr>
            </a:lvl1pPr>
          </a:lstStyle>
          <a:p>
            <a:fld id="{00218F55-A400-0347-BBF5-13FCD6636BE5}" type="datetime1">
              <a:rPr lang="fi-FI" smtClean="0"/>
              <a:pPr/>
              <a:t>2.6.2021</a:t>
            </a:fld>
            <a:endParaRPr lang="fi-FI" dirty="0"/>
          </a:p>
        </p:txBody>
      </p:sp>
      <p:sp>
        <p:nvSpPr>
          <p:cNvPr id="5" name="Footer">
            <a:extLst>
              <a:ext uri="{FF2B5EF4-FFF2-40B4-BE49-F238E27FC236}">
                <a16:creationId xmlns:a16="http://schemas.microsoft.com/office/drawing/2014/main" id="{03912122-0DA8-1F4D-8739-DCB7C3A20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2182" y="6148963"/>
            <a:ext cx="66304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575757"/>
                </a:solidFill>
              </a:defRPr>
            </a:lvl1pPr>
          </a:lstStyle>
          <a:p>
            <a:r>
              <a:rPr lang="fi-FI"/>
              <a:t>Footer</a:t>
            </a:r>
            <a:endParaRPr lang="fi-FI" dirty="0"/>
          </a:p>
        </p:txBody>
      </p:sp>
      <p:pic>
        <p:nvPicPr>
          <p:cNvPr id="12" name="ENRIO logo">
            <a:extLst>
              <a:ext uri="{FF2B5EF4-FFF2-40B4-BE49-F238E27FC236}">
                <a16:creationId xmlns:a16="http://schemas.microsoft.com/office/drawing/2014/main" id="{2169725A-727B-9943-A05E-F44B11B94C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9835540" y="5768975"/>
            <a:ext cx="1809077" cy="109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8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14" r:id="rId2"/>
    <p:sldLayoutId id="2147483686" r:id="rId3"/>
    <p:sldLayoutId id="2147483689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9" r:id="rId10"/>
    <p:sldLayoutId id="2147483710" r:id="rId11"/>
    <p:sldLayoutId id="2147483712" r:id="rId12"/>
    <p:sldLayoutId id="2147483713" r:id="rId13"/>
    <p:sldLayoutId id="2147483671" r:id="rId14"/>
    <p:sldLayoutId id="214748366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None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861">
          <p15:clr>
            <a:srgbClr val="F26B43"/>
          </p15:clr>
        </p15:guide>
        <p15:guide id="5" orient="horz" pos="459">
          <p15:clr>
            <a:srgbClr val="F26B43"/>
          </p15:clr>
        </p15:guide>
        <p15:guide id="6" pos="7219">
          <p15:clr>
            <a:srgbClr val="F26B43"/>
          </p15:clr>
        </p15:guide>
        <p15:guide id="7" orient="horz" pos="913">
          <p15:clr>
            <a:srgbClr val="F26B43"/>
          </p15:clr>
        </p15:guide>
        <p15:guide id="8" orient="horz" pos="232">
          <p15:clr>
            <a:srgbClr val="F26B43"/>
          </p15:clr>
        </p15:guide>
        <p15:guide id="10" orient="horz" pos="686">
          <p15:clr>
            <a:srgbClr val="F26B43"/>
          </p15:clr>
        </p15:guide>
        <p15:guide id="11" pos="211">
          <p15:clr>
            <a:srgbClr val="F26B43"/>
          </p15:clr>
        </p15:guide>
        <p15:guide id="12" pos="7446">
          <p15:clr>
            <a:srgbClr val="F26B43"/>
          </p15:clr>
        </p15:guide>
        <p15:guide id="13" pos="3940">
          <p15:clr>
            <a:srgbClr val="F26B43"/>
          </p15:clr>
        </p15:guide>
        <p15:guide id="14" pos="3749">
          <p15:clr>
            <a:srgbClr val="F26B43"/>
          </p15:clr>
        </p15:guide>
        <p15:guide id="15" orient="horz" pos="363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97EAAB-37DD-B94F-9439-ABB23A6E03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9BAD352-BDA6-004C-95AE-527823D646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086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36D62B-7419-1245-97E3-82533F9E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6884AB-C9CC-6346-B972-537D3C7F8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076517-482A-F043-9F1E-85F1802C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160-A66E-8F44-9AB2-D9B7F8DBC525}" type="slidenum">
              <a:rPr lang="fi-FI" smtClean="0"/>
              <a:t>2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B0E048F-32A6-FB48-9B99-826A3BB1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F50F-A6E8-5649-8829-C81EC490D90E}" type="datetime1">
              <a:rPr lang="fi-FI" smtClean="0"/>
              <a:t>2.6.2021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5C3249-E96C-A44F-ACCD-02546626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93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FC469E-A78D-274B-9017-1996C900A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D1D067-1FE8-AE40-89D4-A03210D43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3353"/>
      </p:ext>
    </p:extLst>
  </p:cSld>
  <p:clrMapOvr>
    <a:masterClrMapping/>
  </p:clrMapOvr>
</p:sld>
</file>

<file path=ppt/theme/theme1.xml><?xml version="1.0" encoding="utf-8"?>
<a:theme xmlns:a="http://schemas.openxmlformats.org/drawingml/2006/main" name="ENRIO template">
  <a:themeElements>
    <a:clrScheme name="ENRIO 2">
      <a:dk1>
        <a:srgbClr val="202020"/>
      </a:dk1>
      <a:lt1>
        <a:srgbClr val="FFFFFF"/>
      </a:lt1>
      <a:dk2>
        <a:srgbClr val="202020"/>
      </a:dk2>
      <a:lt2>
        <a:srgbClr val="E7E6E6"/>
      </a:lt2>
      <a:accent1>
        <a:srgbClr val="9B167B"/>
      </a:accent1>
      <a:accent2>
        <a:srgbClr val="95ACCC"/>
      </a:accent2>
      <a:accent3>
        <a:srgbClr val="FF6E85"/>
      </a:accent3>
      <a:accent4>
        <a:srgbClr val="009CA8"/>
      </a:accent4>
      <a:accent5>
        <a:srgbClr val="FFAA4B"/>
      </a:accent5>
      <a:accent6>
        <a:srgbClr val="B6C832"/>
      </a:accent6>
      <a:hlink>
        <a:srgbClr val="3238CD"/>
      </a:hlink>
      <a:folHlink>
        <a:srgbClr val="5B8ED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8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RIO_template" id="{86661F46-DC23-3846-B5BC-825BEE10BFBA}" vid="{B0BDE408-DCB8-3148-B9A6-5930DCB8512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ENRIO_template</Template>
  <TotalTime>0</TotalTime>
  <Words>3</Words>
  <Application>Microsoft Office PowerPoint</Application>
  <PresentationFormat>Laajakuva</PresentationFormat>
  <Paragraphs>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ENRIO template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Kalle Videnoja</dc:creator>
  <cp:lastModifiedBy>Kalle Videnoja</cp:lastModifiedBy>
  <cp:revision>1</cp:revision>
  <dcterms:created xsi:type="dcterms:W3CDTF">2021-06-02T08:58:49Z</dcterms:created>
  <dcterms:modified xsi:type="dcterms:W3CDTF">2021-06-02T08:59:02Z</dcterms:modified>
</cp:coreProperties>
</file>